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8" r:id="rId3"/>
    <p:sldId id="260" r:id="rId4"/>
    <p:sldId id="259" r:id="rId5"/>
    <p:sldId id="261" r:id="rId6"/>
    <p:sldId id="262"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Lst>
  <p:sldSz cx="12192000" cy="6858000"/>
  <p:notesSz cx="6858000" cy="9144000"/>
  <p:defaultText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946"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hdphoto1.wdp>
</file>

<file path=ppt/media/hdphoto2.wdp>
</file>

<file path=ppt/media/image1.png>
</file>

<file path=ppt/media/image2.png>
</file>

<file path=ppt/media/image3.png>
</file>

<file path=ppt/media/image4.png>
</file>

<file path=ppt/media/image5.jp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4C7305F-7229-4F05-9131-4000787E6A8C}"/>
              </a:ext>
            </a:extLst>
          </p:cNvPr>
          <p:cNvSpPr>
            <a:spLocks noGrp="1"/>
          </p:cNvSpPr>
          <p:nvPr>
            <p:ph type="ctrTitle"/>
          </p:nvPr>
        </p:nvSpPr>
        <p:spPr>
          <a:xfrm>
            <a:off x="1524000" y="1122363"/>
            <a:ext cx="9144000" cy="2387600"/>
          </a:xfrm>
        </p:spPr>
        <p:txBody>
          <a:bodyPr anchor="b"/>
          <a:lstStyle>
            <a:lvl1pPr algn="ctr">
              <a:defRPr sz="6000"/>
            </a:lvl1pPr>
          </a:lstStyle>
          <a:p>
            <a:r>
              <a:rPr lang="ko-KR" altLang="en-US"/>
              <a:t>마스터 제목 스타일 편집</a:t>
            </a:r>
          </a:p>
        </p:txBody>
      </p:sp>
      <p:sp>
        <p:nvSpPr>
          <p:cNvPr id="3" name="부제목 2">
            <a:extLst>
              <a:ext uri="{FF2B5EF4-FFF2-40B4-BE49-F238E27FC236}">
                <a16:creationId xmlns:a16="http://schemas.microsoft.com/office/drawing/2014/main" id="{B3A21ED0-422C-4B1D-93D0-5466CA633F8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ko-KR" altLang="en-US"/>
              <a:t>클릭하여 마스터 부제목 스타일 편집</a:t>
            </a:r>
          </a:p>
        </p:txBody>
      </p:sp>
      <p:sp>
        <p:nvSpPr>
          <p:cNvPr id="4" name="날짜 개체 틀 3">
            <a:extLst>
              <a:ext uri="{FF2B5EF4-FFF2-40B4-BE49-F238E27FC236}">
                <a16:creationId xmlns:a16="http://schemas.microsoft.com/office/drawing/2014/main" id="{079A2D49-BD22-4416-BA9F-3078EE9A1689}"/>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5" name="바닥글 개체 틀 4">
            <a:extLst>
              <a:ext uri="{FF2B5EF4-FFF2-40B4-BE49-F238E27FC236}">
                <a16:creationId xmlns:a16="http://schemas.microsoft.com/office/drawing/2014/main" id="{85580038-F841-43AF-A988-B5885B3CCEC5}"/>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86294D85-E0EF-4AEE-B9DE-01FBE284EA05}"/>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225237781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EF24766B-E019-43F7-82A1-2312EBA0B93B}"/>
              </a:ext>
            </a:extLst>
          </p:cNvPr>
          <p:cNvSpPr>
            <a:spLocks noGrp="1"/>
          </p:cNvSpPr>
          <p:nvPr>
            <p:ph type="title"/>
          </p:nvPr>
        </p:nvSpPr>
        <p:spPr/>
        <p:txBody>
          <a:bodyPr/>
          <a:lstStyle/>
          <a:p>
            <a:r>
              <a:rPr lang="ko-KR" altLang="en-US"/>
              <a:t>마스터 제목 스타일 편집</a:t>
            </a:r>
          </a:p>
        </p:txBody>
      </p:sp>
      <p:sp>
        <p:nvSpPr>
          <p:cNvPr id="3" name="세로 텍스트 개체 틀 2">
            <a:extLst>
              <a:ext uri="{FF2B5EF4-FFF2-40B4-BE49-F238E27FC236}">
                <a16:creationId xmlns:a16="http://schemas.microsoft.com/office/drawing/2014/main" id="{E1A34EBF-7250-4D7F-8D8D-69542B9BD590}"/>
              </a:ext>
            </a:extLst>
          </p:cNvPr>
          <p:cNvSpPr>
            <a:spLocks noGrp="1"/>
          </p:cNvSpPr>
          <p:nvPr>
            <p:ph type="body" orient="vert" idx="1"/>
          </p:nvPr>
        </p:nvSpPr>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F96DA655-8E1E-4037-B84C-468BC5246C72}"/>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5" name="바닥글 개체 틀 4">
            <a:extLst>
              <a:ext uri="{FF2B5EF4-FFF2-40B4-BE49-F238E27FC236}">
                <a16:creationId xmlns:a16="http://schemas.microsoft.com/office/drawing/2014/main" id="{348B1837-9ECA-4679-8322-48682462CCB4}"/>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7D04BAA3-264A-41E1-A570-366D04A350F1}"/>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919129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770D5577-461C-4D8F-91AD-6A1E526C271D}"/>
              </a:ext>
            </a:extLst>
          </p:cNvPr>
          <p:cNvSpPr>
            <a:spLocks noGrp="1"/>
          </p:cNvSpPr>
          <p:nvPr>
            <p:ph type="title" orient="vert"/>
          </p:nvPr>
        </p:nvSpPr>
        <p:spPr>
          <a:xfrm>
            <a:off x="8724900" y="365125"/>
            <a:ext cx="2628900" cy="5811838"/>
          </a:xfrm>
        </p:spPr>
        <p:txBody>
          <a:bodyPr vert="eaVert"/>
          <a:lstStyle/>
          <a:p>
            <a:r>
              <a:rPr lang="ko-KR" altLang="en-US"/>
              <a:t>마스터 제목 스타일 편집</a:t>
            </a:r>
          </a:p>
        </p:txBody>
      </p:sp>
      <p:sp>
        <p:nvSpPr>
          <p:cNvPr id="3" name="세로 텍스트 개체 틀 2">
            <a:extLst>
              <a:ext uri="{FF2B5EF4-FFF2-40B4-BE49-F238E27FC236}">
                <a16:creationId xmlns:a16="http://schemas.microsoft.com/office/drawing/2014/main" id="{623A299A-F611-4C6C-A718-45700D7650C4}"/>
              </a:ext>
            </a:extLst>
          </p:cNvPr>
          <p:cNvSpPr>
            <a:spLocks noGrp="1"/>
          </p:cNvSpPr>
          <p:nvPr>
            <p:ph type="body" orient="vert" idx="1"/>
          </p:nvPr>
        </p:nvSpPr>
        <p:spPr>
          <a:xfrm>
            <a:off x="838200" y="365125"/>
            <a:ext cx="7734300" cy="5811838"/>
          </a:xfrm>
        </p:spPr>
        <p:txBody>
          <a:bodyPr vert="eaVert"/>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DFC51101-CFF6-4774-9F83-7DFA5630798A}"/>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5" name="바닥글 개체 틀 4">
            <a:extLst>
              <a:ext uri="{FF2B5EF4-FFF2-40B4-BE49-F238E27FC236}">
                <a16:creationId xmlns:a16="http://schemas.microsoft.com/office/drawing/2014/main" id="{EADF3181-C9B3-475B-BFB1-32BB5EC536D9}"/>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24C85261-7F7F-4AEA-981F-A3F363588635}"/>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31764669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4F1E14A-6724-403B-9D11-061E3EA3285F}"/>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5A8A20C0-7FAF-4225-B887-64EF6EB2BDD4}"/>
              </a:ext>
            </a:extLst>
          </p:cNvPr>
          <p:cNvSpPr>
            <a:spLocks noGrp="1"/>
          </p:cNvSpPr>
          <p:nvPr>
            <p:ph idx="1"/>
          </p:nvPr>
        </p:nvSpPr>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13C72FE6-6477-48E7-907D-A0E6ED962A32}"/>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5" name="바닥글 개체 틀 4">
            <a:extLst>
              <a:ext uri="{FF2B5EF4-FFF2-40B4-BE49-F238E27FC236}">
                <a16:creationId xmlns:a16="http://schemas.microsoft.com/office/drawing/2014/main" id="{3753A6B4-3CFB-45BA-B1E5-E0949D0A3822}"/>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8E383246-EEFE-4AA4-9F19-4277B8ED1FBF}"/>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31705722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D83A3908-5AE4-4994-BB22-FD17871F158C}"/>
              </a:ext>
            </a:extLst>
          </p:cNvPr>
          <p:cNvSpPr>
            <a:spLocks noGrp="1"/>
          </p:cNvSpPr>
          <p:nvPr>
            <p:ph type="title"/>
          </p:nvPr>
        </p:nvSpPr>
        <p:spPr>
          <a:xfrm>
            <a:off x="831850" y="1709738"/>
            <a:ext cx="10515600" cy="2852737"/>
          </a:xfrm>
        </p:spPr>
        <p:txBody>
          <a:bodyPr anchor="b"/>
          <a:lstStyle>
            <a:lvl1pPr>
              <a:defRPr sz="6000"/>
            </a:lvl1pPr>
          </a:lstStyle>
          <a:p>
            <a:r>
              <a:rPr lang="ko-KR" altLang="en-US"/>
              <a:t>마스터 제목 스타일 편집</a:t>
            </a:r>
          </a:p>
        </p:txBody>
      </p:sp>
      <p:sp>
        <p:nvSpPr>
          <p:cNvPr id="3" name="텍스트 개체 틀 2">
            <a:extLst>
              <a:ext uri="{FF2B5EF4-FFF2-40B4-BE49-F238E27FC236}">
                <a16:creationId xmlns:a16="http://schemas.microsoft.com/office/drawing/2014/main" id="{F3AAC1E9-7334-44CC-9759-8DA1DF5602C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ko-KR" altLang="en-US"/>
              <a:t>마스터 텍스트 스타일을 편집하려면 클릭</a:t>
            </a:r>
          </a:p>
        </p:txBody>
      </p:sp>
      <p:sp>
        <p:nvSpPr>
          <p:cNvPr id="4" name="날짜 개체 틀 3">
            <a:extLst>
              <a:ext uri="{FF2B5EF4-FFF2-40B4-BE49-F238E27FC236}">
                <a16:creationId xmlns:a16="http://schemas.microsoft.com/office/drawing/2014/main" id="{184CCD4C-7070-44C3-88F7-69C1E958A008}"/>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5" name="바닥글 개체 틀 4">
            <a:extLst>
              <a:ext uri="{FF2B5EF4-FFF2-40B4-BE49-F238E27FC236}">
                <a16:creationId xmlns:a16="http://schemas.microsoft.com/office/drawing/2014/main" id="{920F51F8-A17C-4439-924B-395FF00E8D57}"/>
              </a:ext>
            </a:extLst>
          </p:cNvPr>
          <p:cNvSpPr>
            <a:spLocks noGrp="1"/>
          </p:cNvSpPr>
          <p:nvPr>
            <p:ph type="ftr" sz="quarter" idx="11"/>
          </p:nvPr>
        </p:nvSpPr>
        <p:spPr/>
        <p:txBody>
          <a:bodyPr/>
          <a:lstStyle/>
          <a:p>
            <a:endParaRPr lang="ko-KR" altLang="en-US"/>
          </a:p>
        </p:txBody>
      </p:sp>
      <p:sp>
        <p:nvSpPr>
          <p:cNvPr id="6" name="슬라이드 번호 개체 틀 5">
            <a:extLst>
              <a:ext uri="{FF2B5EF4-FFF2-40B4-BE49-F238E27FC236}">
                <a16:creationId xmlns:a16="http://schemas.microsoft.com/office/drawing/2014/main" id="{B23E82EB-D9A4-4472-8DAB-381C17077E32}"/>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12042883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2D5EBEA-C2B4-47E3-BDC0-F6A9B2820E0F}"/>
              </a:ext>
            </a:extLst>
          </p:cNvPr>
          <p:cNvSpPr>
            <a:spLocks noGrp="1"/>
          </p:cNvSpPr>
          <p:nvPr>
            <p:ph type="title"/>
          </p:nvPr>
        </p:nvSpPr>
        <p:spPr/>
        <p:txBody>
          <a:bodyPr/>
          <a:lstStyle/>
          <a:p>
            <a:r>
              <a:rPr lang="ko-KR" altLang="en-US"/>
              <a:t>마스터 제목 스타일 편집</a:t>
            </a:r>
          </a:p>
        </p:txBody>
      </p:sp>
      <p:sp>
        <p:nvSpPr>
          <p:cNvPr id="3" name="내용 개체 틀 2">
            <a:extLst>
              <a:ext uri="{FF2B5EF4-FFF2-40B4-BE49-F238E27FC236}">
                <a16:creationId xmlns:a16="http://schemas.microsoft.com/office/drawing/2014/main" id="{08E467F9-0488-4C3A-AF1E-5C22BE53CEDF}"/>
              </a:ext>
            </a:extLst>
          </p:cNvPr>
          <p:cNvSpPr>
            <a:spLocks noGrp="1"/>
          </p:cNvSpPr>
          <p:nvPr>
            <p:ph sz="half" idx="1"/>
          </p:nvPr>
        </p:nvSpPr>
        <p:spPr>
          <a:xfrm>
            <a:off x="838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내용 개체 틀 3">
            <a:extLst>
              <a:ext uri="{FF2B5EF4-FFF2-40B4-BE49-F238E27FC236}">
                <a16:creationId xmlns:a16="http://schemas.microsoft.com/office/drawing/2014/main" id="{FE233D54-D13A-4C53-8D79-29CCC3C42E0F}"/>
              </a:ext>
            </a:extLst>
          </p:cNvPr>
          <p:cNvSpPr>
            <a:spLocks noGrp="1"/>
          </p:cNvSpPr>
          <p:nvPr>
            <p:ph sz="half" idx="2"/>
          </p:nvPr>
        </p:nvSpPr>
        <p:spPr>
          <a:xfrm>
            <a:off x="6172200" y="1825625"/>
            <a:ext cx="5181600" cy="435133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날짜 개체 틀 4">
            <a:extLst>
              <a:ext uri="{FF2B5EF4-FFF2-40B4-BE49-F238E27FC236}">
                <a16:creationId xmlns:a16="http://schemas.microsoft.com/office/drawing/2014/main" id="{15E988BA-FD11-47F5-AA2B-49DE1433D41D}"/>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6" name="바닥글 개체 틀 5">
            <a:extLst>
              <a:ext uri="{FF2B5EF4-FFF2-40B4-BE49-F238E27FC236}">
                <a16:creationId xmlns:a16="http://schemas.microsoft.com/office/drawing/2014/main" id="{C95B7BDF-B7EB-45F2-96AA-1B075DC375D2}"/>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66594AF2-D50F-4158-AAEA-AA6825FE3B88}"/>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7618821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07C517B-65EF-4852-A9F3-AEA0DA8EBF4D}"/>
              </a:ext>
            </a:extLst>
          </p:cNvPr>
          <p:cNvSpPr>
            <a:spLocks noGrp="1"/>
          </p:cNvSpPr>
          <p:nvPr>
            <p:ph type="title"/>
          </p:nvPr>
        </p:nvSpPr>
        <p:spPr>
          <a:xfrm>
            <a:off x="839788" y="365125"/>
            <a:ext cx="10515600" cy="1325563"/>
          </a:xfrm>
        </p:spPr>
        <p:txBody>
          <a:bodyPr/>
          <a:lstStyle/>
          <a:p>
            <a:r>
              <a:rPr lang="ko-KR" altLang="en-US"/>
              <a:t>마스터 제목 스타일 편집</a:t>
            </a:r>
          </a:p>
        </p:txBody>
      </p:sp>
      <p:sp>
        <p:nvSpPr>
          <p:cNvPr id="3" name="텍스트 개체 틀 2">
            <a:extLst>
              <a:ext uri="{FF2B5EF4-FFF2-40B4-BE49-F238E27FC236}">
                <a16:creationId xmlns:a16="http://schemas.microsoft.com/office/drawing/2014/main" id="{C96557D6-8B95-4A15-BF42-15EAF9EA032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4" name="내용 개체 틀 3">
            <a:extLst>
              <a:ext uri="{FF2B5EF4-FFF2-40B4-BE49-F238E27FC236}">
                <a16:creationId xmlns:a16="http://schemas.microsoft.com/office/drawing/2014/main" id="{95CC6179-CB68-4732-BFC8-DAF8B72B048F}"/>
              </a:ext>
            </a:extLst>
          </p:cNvPr>
          <p:cNvSpPr>
            <a:spLocks noGrp="1"/>
          </p:cNvSpPr>
          <p:nvPr>
            <p:ph sz="half" idx="2"/>
          </p:nvPr>
        </p:nvSpPr>
        <p:spPr>
          <a:xfrm>
            <a:off x="839788" y="2505075"/>
            <a:ext cx="5157787"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5" name="텍스트 개체 틀 4">
            <a:extLst>
              <a:ext uri="{FF2B5EF4-FFF2-40B4-BE49-F238E27FC236}">
                <a16:creationId xmlns:a16="http://schemas.microsoft.com/office/drawing/2014/main" id="{808E1390-64E4-4505-8DC1-502E3F6553A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ko-KR" altLang="en-US"/>
              <a:t>마스터 텍스트 스타일을 편집하려면 클릭</a:t>
            </a:r>
          </a:p>
        </p:txBody>
      </p:sp>
      <p:sp>
        <p:nvSpPr>
          <p:cNvPr id="6" name="내용 개체 틀 5">
            <a:extLst>
              <a:ext uri="{FF2B5EF4-FFF2-40B4-BE49-F238E27FC236}">
                <a16:creationId xmlns:a16="http://schemas.microsoft.com/office/drawing/2014/main" id="{21A8D988-90DA-44B0-A13E-35B7B1B8E9FA}"/>
              </a:ext>
            </a:extLst>
          </p:cNvPr>
          <p:cNvSpPr>
            <a:spLocks noGrp="1"/>
          </p:cNvSpPr>
          <p:nvPr>
            <p:ph sz="quarter" idx="4"/>
          </p:nvPr>
        </p:nvSpPr>
        <p:spPr>
          <a:xfrm>
            <a:off x="6172200" y="2505075"/>
            <a:ext cx="5183188" cy="3684588"/>
          </a:xfrm>
        </p:spPr>
        <p:txBody>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7" name="날짜 개체 틀 6">
            <a:extLst>
              <a:ext uri="{FF2B5EF4-FFF2-40B4-BE49-F238E27FC236}">
                <a16:creationId xmlns:a16="http://schemas.microsoft.com/office/drawing/2014/main" id="{8F7A07CF-9D1B-4C1E-B556-54D805619F96}"/>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8" name="바닥글 개체 틀 7">
            <a:extLst>
              <a:ext uri="{FF2B5EF4-FFF2-40B4-BE49-F238E27FC236}">
                <a16:creationId xmlns:a16="http://schemas.microsoft.com/office/drawing/2014/main" id="{2321E3AA-0014-4B57-AC7D-D5DDB49F4499}"/>
              </a:ext>
            </a:extLst>
          </p:cNvPr>
          <p:cNvSpPr>
            <a:spLocks noGrp="1"/>
          </p:cNvSpPr>
          <p:nvPr>
            <p:ph type="ftr" sz="quarter" idx="11"/>
          </p:nvPr>
        </p:nvSpPr>
        <p:spPr/>
        <p:txBody>
          <a:bodyPr/>
          <a:lstStyle/>
          <a:p>
            <a:endParaRPr lang="ko-KR" altLang="en-US"/>
          </a:p>
        </p:txBody>
      </p:sp>
      <p:sp>
        <p:nvSpPr>
          <p:cNvPr id="9" name="슬라이드 번호 개체 틀 8">
            <a:extLst>
              <a:ext uri="{FF2B5EF4-FFF2-40B4-BE49-F238E27FC236}">
                <a16:creationId xmlns:a16="http://schemas.microsoft.com/office/drawing/2014/main" id="{4F15683C-63E1-40F9-B229-3EC6895267E3}"/>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352134184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7F4CB964-7478-4D4B-B34D-DC9059DAB446}"/>
              </a:ext>
            </a:extLst>
          </p:cNvPr>
          <p:cNvSpPr>
            <a:spLocks noGrp="1"/>
          </p:cNvSpPr>
          <p:nvPr>
            <p:ph type="title"/>
          </p:nvPr>
        </p:nvSpPr>
        <p:spPr/>
        <p:txBody>
          <a:bodyPr/>
          <a:lstStyle/>
          <a:p>
            <a:r>
              <a:rPr lang="ko-KR" altLang="en-US"/>
              <a:t>마스터 제목 스타일 편집</a:t>
            </a:r>
          </a:p>
        </p:txBody>
      </p:sp>
      <p:sp>
        <p:nvSpPr>
          <p:cNvPr id="3" name="날짜 개체 틀 2">
            <a:extLst>
              <a:ext uri="{FF2B5EF4-FFF2-40B4-BE49-F238E27FC236}">
                <a16:creationId xmlns:a16="http://schemas.microsoft.com/office/drawing/2014/main" id="{C7F6044F-979B-4EE6-ADC4-165A17EA15A6}"/>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4" name="바닥글 개체 틀 3">
            <a:extLst>
              <a:ext uri="{FF2B5EF4-FFF2-40B4-BE49-F238E27FC236}">
                <a16:creationId xmlns:a16="http://schemas.microsoft.com/office/drawing/2014/main" id="{D9776EF8-74A4-423B-884C-987390232AF5}"/>
              </a:ext>
            </a:extLst>
          </p:cNvPr>
          <p:cNvSpPr>
            <a:spLocks noGrp="1"/>
          </p:cNvSpPr>
          <p:nvPr>
            <p:ph type="ftr" sz="quarter" idx="11"/>
          </p:nvPr>
        </p:nvSpPr>
        <p:spPr/>
        <p:txBody>
          <a:bodyPr/>
          <a:lstStyle/>
          <a:p>
            <a:endParaRPr lang="ko-KR" altLang="en-US"/>
          </a:p>
        </p:txBody>
      </p:sp>
      <p:sp>
        <p:nvSpPr>
          <p:cNvPr id="5" name="슬라이드 번호 개체 틀 4">
            <a:extLst>
              <a:ext uri="{FF2B5EF4-FFF2-40B4-BE49-F238E27FC236}">
                <a16:creationId xmlns:a16="http://schemas.microsoft.com/office/drawing/2014/main" id="{24A4C3A8-4927-428C-81F0-F3B427697004}"/>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8144065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940D4421-B3CB-4F76-83F0-A60F697B44D1}"/>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3" name="바닥글 개체 틀 2">
            <a:extLst>
              <a:ext uri="{FF2B5EF4-FFF2-40B4-BE49-F238E27FC236}">
                <a16:creationId xmlns:a16="http://schemas.microsoft.com/office/drawing/2014/main" id="{E2F34BD7-554D-4C48-8345-590B012581FE}"/>
              </a:ext>
            </a:extLst>
          </p:cNvPr>
          <p:cNvSpPr>
            <a:spLocks noGrp="1"/>
          </p:cNvSpPr>
          <p:nvPr>
            <p:ph type="ftr" sz="quarter" idx="11"/>
          </p:nvPr>
        </p:nvSpPr>
        <p:spPr/>
        <p:txBody>
          <a:bodyPr/>
          <a:lstStyle/>
          <a:p>
            <a:endParaRPr lang="ko-KR" altLang="en-US"/>
          </a:p>
        </p:txBody>
      </p:sp>
      <p:sp>
        <p:nvSpPr>
          <p:cNvPr id="4" name="슬라이드 번호 개체 틀 3">
            <a:extLst>
              <a:ext uri="{FF2B5EF4-FFF2-40B4-BE49-F238E27FC236}">
                <a16:creationId xmlns:a16="http://schemas.microsoft.com/office/drawing/2014/main" id="{CFD0DF52-0069-4D02-BF1E-7C2B9A84A31E}"/>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12403569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EB7B7DE-5FAF-4B74-81A7-0DFE2AD13903}"/>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내용 개체 틀 2">
            <a:extLst>
              <a:ext uri="{FF2B5EF4-FFF2-40B4-BE49-F238E27FC236}">
                <a16:creationId xmlns:a16="http://schemas.microsoft.com/office/drawing/2014/main" id="{7C4F501F-403A-41BC-8B3A-33E0F864AD2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텍스트 개체 틀 3">
            <a:extLst>
              <a:ext uri="{FF2B5EF4-FFF2-40B4-BE49-F238E27FC236}">
                <a16:creationId xmlns:a16="http://schemas.microsoft.com/office/drawing/2014/main" id="{430B7CEF-D3DC-4DC6-BF02-AD084819DDE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015D6DDA-7C67-4274-8F7D-2E298ADD81F6}"/>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6" name="바닥글 개체 틀 5">
            <a:extLst>
              <a:ext uri="{FF2B5EF4-FFF2-40B4-BE49-F238E27FC236}">
                <a16:creationId xmlns:a16="http://schemas.microsoft.com/office/drawing/2014/main" id="{5E94B9C5-9CD8-47AB-9A93-3F5526678642}"/>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7C5349B7-9A2E-450F-AAB9-634BDD640301}"/>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14295191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2D3C53F-16C7-4BD5-BF25-4F87F347C901}"/>
              </a:ext>
            </a:extLst>
          </p:cNvPr>
          <p:cNvSpPr>
            <a:spLocks noGrp="1"/>
          </p:cNvSpPr>
          <p:nvPr>
            <p:ph type="title"/>
          </p:nvPr>
        </p:nvSpPr>
        <p:spPr>
          <a:xfrm>
            <a:off x="839788" y="457200"/>
            <a:ext cx="3932237" cy="1600200"/>
          </a:xfrm>
        </p:spPr>
        <p:txBody>
          <a:bodyPr anchor="b"/>
          <a:lstStyle>
            <a:lvl1pPr>
              <a:defRPr sz="3200"/>
            </a:lvl1pPr>
          </a:lstStyle>
          <a:p>
            <a:r>
              <a:rPr lang="ko-KR" altLang="en-US"/>
              <a:t>마스터 제목 스타일 편집</a:t>
            </a:r>
          </a:p>
        </p:txBody>
      </p:sp>
      <p:sp>
        <p:nvSpPr>
          <p:cNvPr id="3" name="그림 개체 틀 2">
            <a:extLst>
              <a:ext uri="{FF2B5EF4-FFF2-40B4-BE49-F238E27FC236}">
                <a16:creationId xmlns:a16="http://schemas.microsoft.com/office/drawing/2014/main" id="{698CB9BB-5B9D-4661-8188-AE2D61438BD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ko-KR" altLang="en-US"/>
          </a:p>
        </p:txBody>
      </p:sp>
      <p:sp>
        <p:nvSpPr>
          <p:cNvPr id="4" name="텍스트 개체 틀 3">
            <a:extLst>
              <a:ext uri="{FF2B5EF4-FFF2-40B4-BE49-F238E27FC236}">
                <a16:creationId xmlns:a16="http://schemas.microsoft.com/office/drawing/2014/main" id="{02F2322D-E75E-4CA7-AAD5-7D37F7BC679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ko-KR" altLang="en-US"/>
              <a:t>마스터 텍스트 스타일을 편집하려면 클릭</a:t>
            </a:r>
          </a:p>
        </p:txBody>
      </p:sp>
      <p:sp>
        <p:nvSpPr>
          <p:cNvPr id="5" name="날짜 개체 틀 4">
            <a:extLst>
              <a:ext uri="{FF2B5EF4-FFF2-40B4-BE49-F238E27FC236}">
                <a16:creationId xmlns:a16="http://schemas.microsoft.com/office/drawing/2014/main" id="{964CF1A0-59E5-4556-920C-4E9895772953}"/>
              </a:ext>
            </a:extLst>
          </p:cNvPr>
          <p:cNvSpPr>
            <a:spLocks noGrp="1"/>
          </p:cNvSpPr>
          <p:nvPr>
            <p:ph type="dt" sz="half" idx="10"/>
          </p:nvPr>
        </p:nvSpPr>
        <p:spPr/>
        <p:txBody>
          <a:bodyPr/>
          <a:lstStyle/>
          <a:p>
            <a:fld id="{56C6396B-6351-45B6-9522-42BAF7EB47B6}" type="datetimeFigureOut">
              <a:rPr lang="ko-KR" altLang="en-US" smtClean="0"/>
              <a:t>2022-04-28</a:t>
            </a:fld>
            <a:endParaRPr lang="ko-KR" altLang="en-US"/>
          </a:p>
        </p:txBody>
      </p:sp>
      <p:sp>
        <p:nvSpPr>
          <p:cNvPr id="6" name="바닥글 개체 틀 5">
            <a:extLst>
              <a:ext uri="{FF2B5EF4-FFF2-40B4-BE49-F238E27FC236}">
                <a16:creationId xmlns:a16="http://schemas.microsoft.com/office/drawing/2014/main" id="{AC74ADBB-8631-4E07-A248-C2117D322223}"/>
              </a:ext>
            </a:extLst>
          </p:cNvPr>
          <p:cNvSpPr>
            <a:spLocks noGrp="1"/>
          </p:cNvSpPr>
          <p:nvPr>
            <p:ph type="ftr" sz="quarter" idx="11"/>
          </p:nvPr>
        </p:nvSpPr>
        <p:spPr/>
        <p:txBody>
          <a:bodyPr/>
          <a:lstStyle/>
          <a:p>
            <a:endParaRPr lang="ko-KR" altLang="en-US"/>
          </a:p>
        </p:txBody>
      </p:sp>
      <p:sp>
        <p:nvSpPr>
          <p:cNvPr id="7" name="슬라이드 번호 개체 틀 6">
            <a:extLst>
              <a:ext uri="{FF2B5EF4-FFF2-40B4-BE49-F238E27FC236}">
                <a16:creationId xmlns:a16="http://schemas.microsoft.com/office/drawing/2014/main" id="{60FF6F8A-9A62-4211-B8F4-548B680BEA3B}"/>
              </a:ext>
            </a:extLst>
          </p:cNvPr>
          <p:cNvSpPr>
            <a:spLocks noGrp="1"/>
          </p:cNvSpPr>
          <p:nvPr>
            <p:ph type="sldNum" sz="quarter" idx="12"/>
          </p:nvPr>
        </p:nvSpPr>
        <p:spPr/>
        <p:txBody>
          <a:body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607848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DFDE7A32-F629-40E4-8286-B67C07BAF86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ko-KR" altLang="en-US"/>
              <a:t>마스터 제목 스타일 편집</a:t>
            </a:r>
          </a:p>
        </p:txBody>
      </p:sp>
      <p:sp>
        <p:nvSpPr>
          <p:cNvPr id="3" name="텍스트 개체 틀 2">
            <a:extLst>
              <a:ext uri="{FF2B5EF4-FFF2-40B4-BE49-F238E27FC236}">
                <a16:creationId xmlns:a16="http://schemas.microsoft.com/office/drawing/2014/main" id="{58AD4EF8-3FFC-4362-9892-AA96CA66E5B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ko-KR" altLang="en-US"/>
              <a:t>마스터 텍스트 스타일을 편집하려면 클릭</a:t>
            </a:r>
          </a:p>
          <a:p>
            <a:pPr lvl="1"/>
            <a:r>
              <a:rPr lang="ko-KR" altLang="en-US"/>
              <a:t>두 번째 수준</a:t>
            </a:r>
          </a:p>
          <a:p>
            <a:pPr lvl="2"/>
            <a:r>
              <a:rPr lang="ko-KR" altLang="en-US"/>
              <a:t>세 번째 수준</a:t>
            </a:r>
          </a:p>
          <a:p>
            <a:pPr lvl="3"/>
            <a:r>
              <a:rPr lang="ko-KR" altLang="en-US"/>
              <a:t>네 번째 수준</a:t>
            </a:r>
          </a:p>
          <a:p>
            <a:pPr lvl="4"/>
            <a:r>
              <a:rPr lang="ko-KR" altLang="en-US"/>
              <a:t>다섯 번째 수준</a:t>
            </a:r>
          </a:p>
        </p:txBody>
      </p:sp>
      <p:sp>
        <p:nvSpPr>
          <p:cNvPr id="4" name="날짜 개체 틀 3">
            <a:extLst>
              <a:ext uri="{FF2B5EF4-FFF2-40B4-BE49-F238E27FC236}">
                <a16:creationId xmlns:a16="http://schemas.microsoft.com/office/drawing/2014/main" id="{82613730-D543-4807-92C7-38AC24C8B87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C6396B-6351-45B6-9522-42BAF7EB47B6}" type="datetimeFigureOut">
              <a:rPr lang="ko-KR" altLang="en-US" smtClean="0"/>
              <a:t>2022-04-28</a:t>
            </a:fld>
            <a:endParaRPr lang="ko-KR" altLang="en-US"/>
          </a:p>
        </p:txBody>
      </p:sp>
      <p:sp>
        <p:nvSpPr>
          <p:cNvPr id="5" name="바닥글 개체 틀 4">
            <a:extLst>
              <a:ext uri="{FF2B5EF4-FFF2-40B4-BE49-F238E27FC236}">
                <a16:creationId xmlns:a16="http://schemas.microsoft.com/office/drawing/2014/main" id="{2BFA0355-2988-4C99-A277-D22321F3F1C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ko-KR" altLang="en-US"/>
          </a:p>
        </p:txBody>
      </p:sp>
      <p:sp>
        <p:nvSpPr>
          <p:cNvPr id="6" name="슬라이드 번호 개체 틀 5">
            <a:extLst>
              <a:ext uri="{FF2B5EF4-FFF2-40B4-BE49-F238E27FC236}">
                <a16:creationId xmlns:a16="http://schemas.microsoft.com/office/drawing/2014/main" id="{E107DD48-E8AA-464C-A0FE-FD644995FD1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7F4FC0-16D3-441C-9FD0-E0507118F950}" type="slidenum">
              <a:rPr lang="ko-KR" altLang="en-US" smtClean="0"/>
              <a:t>‹#›</a:t>
            </a:fld>
            <a:endParaRPr lang="ko-KR" altLang="en-US"/>
          </a:p>
        </p:txBody>
      </p:sp>
    </p:spTree>
    <p:extLst>
      <p:ext uri="{BB962C8B-B14F-4D97-AF65-F5344CB8AC3E}">
        <p14:creationId xmlns:p14="http://schemas.microsoft.com/office/powerpoint/2010/main" val="28854427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1"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1"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1"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1"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1"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R"/>
      </a:defPPr>
      <a:lvl1pPr marL="0" algn="l" defTabSz="914400" rtl="0" eaLnBrk="1" latinLnBrk="1" hangingPunct="1">
        <a:defRPr sz="1800" kern="1200">
          <a:solidFill>
            <a:schemeClr val="tx1"/>
          </a:solidFill>
          <a:latin typeface="+mn-lt"/>
          <a:ea typeface="+mn-ea"/>
          <a:cs typeface="+mn-cs"/>
        </a:defRPr>
      </a:lvl1pPr>
      <a:lvl2pPr marL="457200" algn="l" defTabSz="914400" rtl="0" eaLnBrk="1" latinLnBrk="1" hangingPunct="1">
        <a:defRPr sz="1800" kern="1200">
          <a:solidFill>
            <a:schemeClr val="tx1"/>
          </a:solidFill>
          <a:latin typeface="+mn-lt"/>
          <a:ea typeface="+mn-ea"/>
          <a:cs typeface="+mn-cs"/>
        </a:defRPr>
      </a:lvl2pPr>
      <a:lvl3pPr marL="914400" algn="l" defTabSz="914400" rtl="0" eaLnBrk="1" latinLnBrk="1" hangingPunct="1">
        <a:defRPr sz="1800" kern="1200">
          <a:solidFill>
            <a:schemeClr val="tx1"/>
          </a:solidFill>
          <a:latin typeface="+mn-lt"/>
          <a:ea typeface="+mn-ea"/>
          <a:cs typeface="+mn-cs"/>
        </a:defRPr>
      </a:lvl3pPr>
      <a:lvl4pPr marL="1371600" algn="l" defTabSz="914400" rtl="0" eaLnBrk="1" latinLnBrk="1" hangingPunct="1">
        <a:defRPr sz="1800" kern="1200">
          <a:solidFill>
            <a:schemeClr val="tx1"/>
          </a:solidFill>
          <a:latin typeface="+mn-lt"/>
          <a:ea typeface="+mn-ea"/>
          <a:cs typeface="+mn-cs"/>
        </a:defRPr>
      </a:lvl4pPr>
      <a:lvl5pPr marL="1828800" algn="l" defTabSz="914400" rtl="0" eaLnBrk="1" latinLnBrk="1" hangingPunct="1">
        <a:defRPr sz="1800" kern="1200">
          <a:solidFill>
            <a:schemeClr val="tx1"/>
          </a:solidFill>
          <a:latin typeface="+mn-lt"/>
          <a:ea typeface="+mn-ea"/>
          <a:cs typeface="+mn-cs"/>
        </a:defRPr>
      </a:lvl5pPr>
      <a:lvl6pPr marL="2286000" algn="l" defTabSz="914400" rtl="0" eaLnBrk="1" latinLnBrk="1" hangingPunct="1">
        <a:defRPr sz="1800" kern="1200">
          <a:solidFill>
            <a:schemeClr val="tx1"/>
          </a:solidFill>
          <a:latin typeface="+mn-lt"/>
          <a:ea typeface="+mn-ea"/>
          <a:cs typeface="+mn-cs"/>
        </a:defRPr>
      </a:lvl6pPr>
      <a:lvl7pPr marL="2743200" algn="l" defTabSz="914400" rtl="0" eaLnBrk="1" latinLnBrk="1" hangingPunct="1">
        <a:defRPr sz="1800" kern="1200">
          <a:solidFill>
            <a:schemeClr val="tx1"/>
          </a:solidFill>
          <a:latin typeface="+mn-lt"/>
          <a:ea typeface="+mn-ea"/>
          <a:cs typeface="+mn-cs"/>
        </a:defRPr>
      </a:lvl7pPr>
      <a:lvl8pPr marL="3200400" algn="l" defTabSz="914400" rtl="0" eaLnBrk="1" latinLnBrk="1" hangingPunct="1">
        <a:defRPr sz="1800" kern="1200">
          <a:solidFill>
            <a:schemeClr val="tx1"/>
          </a:solidFill>
          <a:latin typeface="+mn-lt"/>
          <a:ea typeface="+mn-ea"/>
          <a:cs typeface="+mn-cs"/>
        </a:defRPr>
      </a:lvl8pPr>
      <a:lvl9pPr marL="3657600" algn="l" defTabSz="914400" rtl="0" eaLnBrk="1" latinLnBrk="1"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misteraibo.deviantart.com/art/Tree-Outline-02-308033544" TargetMode="Externa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misteraibo.deviantart.com/art/Tree-Outline-02-308033544" TargetMode="External"/></Relationships>
</file>

<file path=ppt/slides/_rels/slide1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hyperlink" Target="https://ifelse.info/questions/950/create-circular-menu-ios-swift"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hyperlink" Target="https://samablog.tistory.com/153" TargetMode="External"/><Relationship Id="rId2" Type="http://schemas.openxmlformats.org/officeDocument/2006/relationships/image" Target="../media/image5.jpg"/><Relationship Id="rId1" Type="http://schemas.openxmlformats.org/officeDocument/2006/relationships/slideLayout" Target="../slideLayouts/slideLayout1.xml"/><Relationship Id="rId4" Type="http://schemas.openxmlformats.org/officeDocument/2006/relationships/hyperlink" Target="https://creativecommons.org/licenses/by-nc/3.0/"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hyperlink" Target="https://samablog.tistory.com/153" TargetMode="External"/><Relationship Id="rId2" Type="http://schemas.openxmlformats.org/officeDocument/2006/relationships/image" Target="../media/image5.jpg"/><Relationship Id="rId1" Type="http://schemas.openxmlformats.org/officeDocument/2006/relationships/slideLayout" Target="../slideLayouts/slideLayout1.xml"/><Relationship Id="rId4" Type="http://schemas.openxmlformats.org/officeDocument/2006/relationships/hyperlink" Target="https://creativecommons.org/licenses/by-nc/3.0/"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2.mp4"/><Relationship Id="rId1" Type="http://schemas.openxmlformats.org/officeDocument/2006/relationships/video" Target="NULL" TargetMode="Externa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00557627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94B838-B286-47DA-A7E0-197BA704EAC7}"/>
              </a:ext>
            </a:extLst>
          </p:cNvPr>
          <p:cNvSpPr txBox="1"/>
          <p:nvPr/>
        </p:nvSpPr>
        <p:spPr>
          <a:xfrm>
            <a:off x="76200" y="76200"/>
            <a:ext cx="1794081" cy="461665"/>
          </a:xfrm>
          <a:prstGeom prst="rect">
            <a:avLst/>
          </a:prstGeom>
          <a:noFill/>
        </p:spPr>
        <p:txBody>
          <a:bodyPr wrap="none" rtlCol="0">
            <a:spAutoFit/>
          </a:bodyPr>
          <a:lstStyle/>
          <a:p>
            <a:r>
              <a:rPr lang="en-US" altLang="ko-KR" sz="2400" dirty="0">
                <a:solidFill>
                  <a:schemeClr val="bg1"/>
                </a:solidFill>
                <a:latin typeface="Arial" panose="020B0604020202020204" pitchFamily="34" charset="0"/>
                <a:cs typeface="Arial" panose="020B0604020202020204" pitchFamily="34" charset="0"/>
              </a:rPr>
              <a:t>Introduction</a:t>
            </a:r>
            <a:endParaRPr lang="ko-KR" altLang="en-US" sz="4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5067840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타원 3">
            <a:extLst>
              <a:ext uri="{FF2B5EF4-FFF2-40B4-BE49-F238E27FC236}">
                <a16:creationId xmlns:a16="http://schemas.microsoft.com/office/drawing/2014/main" id="{98FC257F-0C10-4627-AF45-CDBDEB08D0BE}"/>
              </a:ext>
            </a:extLst>
          </p:cNvPr>
          <p:cNvSpPr/>
          <p:nvPr/>
        </p:nvSpPr>
        <p:spPr>
          <a:xfrm>
            <a:off x="-762000" y="5044440"/>
            <a:ext cx="13716000" cy="3002280"/>
          </a:xfrm>
          <a:prstGeom prst="ellipse">
            <a:avLst/>
          </a:prstGeom>
          <a:ln w="57150">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ko-KR" altLang="en-US"/>
          </a:p>
        </p:txBody>
      </p:sp>
      <p:sp>
        <p:nvSpPr>
          <p:cNvPr id="2" name="TextBox 1">
            <a:extLst>
              <a:ext uri="{FF2B5EF4-FFF2-40B4-BE49-F238E27FC236}">
                <a16:creationId xmlns:a16="http://schemas.microsoft.com/office/drawing/2014/main" id="{5394B838-B286-47DA-A7E0-197BA704EAC7}"/>
              </a:ext>
            </a:extLst>
          </p:cNvPr>
          <p:cNvSpPr txBox="1"/>
          <p:nvPr/>
        </p:nvSpPr>
        <p:spPr>
          <a:xfrm>
            <a:off x="2983225" y="6263640"/>
            <a:ext cx="6225550" cy="461665"/>
          </a:xfrm>
          <a:prstGeom prst="rect">
            <a:avLst/>
          </a:prstGeom>
          <a:noFill/>
        </p:spPr>
        <p:txBody>
          <a:bodyPr wrap="none" rtlCol="0">
            <a:spAutoFit/>
          </a:bodyPr>
          <a:lstStyle/>
          <a:p>
            <a:r>
              <a:rPr lang="en-US" altLang="ko-KR" sz="2400" dirty="0">
                <a:solidFill>
                  <a:schemeClr val="bg1"/>
                </a:solidFill>
                <a:latin typeface="Arial" panose="020B0604020202020204" pitchFamily="34" charset="0"/>
                <a:cs typeface="Arial" panose="020B0604020202020204" pitchFamily="34" charset="0"/>
              </a:rPr>
              <a:t>Today, many people learn foreign languages</a:t>
            </a:r>
            <a:endParaRPr lang="ko-KR" altLang="en-US" sz="4400" dirty="0">
              <a:solidFill>
                <a:schemeClr val="bg1"/>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8D28F10-B4F1-4956-AA9E-A79CD03702AF}"/>
              </a:ext>
            </a:extLst>
          </p:cNvPr>
          <p:cNvSpPr txBox="1"/>
          <p:nvPr/>
        </p:nvSpPr>
        <p:spPr>
          <a:xfrm>
            <a:off x="228600" y="228600"/>
            <a:ext cx="1794081" cy="461665"/>
          </a:xfrm>
          <a:prstGeom prst="rect">
            <a:avLst/>
          </a:prstGeom>
          <a:noFill/>
        </p:spPr>
        <p:txBody>
          <a:bodyPr wrap="none" rtlCol="0">
            <a:spAutoFit/>
          </a:bodyPr>
          <a:lstStyle/>
          <a:p>
            <a:r>
              <a:rPr lang="en-US" altLang="ko-KR" sz="2400" dirty="0">
                <a:solidFill>
                  <a:schemeClr val="bg1"/>
                </a:solidFill>
                <a:latin typeface="Arial" panose="020B0604020202020204" pitchFamily="34" charset="0"/>
                <a:cs typeface="Arial" panose="020B0604020202020204" pitchFamily="34" charset="0"/>
              </a:rPr>
              <a:t>Introduction</a:t>
            </a:r>
            <a:endParaRPr lang="ko-KR" altLang="en-US" sz="4400" dirty="0">
              <a:solidFill>
                <a:schemeClr val="bg1"/>
              </a:solidFill>
              <a:latin typeface="Arial" panose="020B0604020202020204" pitchFamily="34" charset="0"/>
              <a:cs typeface="Arial" panose="020B0604020202020204" pitchFamily="34" charset="0"/>
            </a:endParaRPr>
          </a:p>
        </p:txBody>
      </p:sp>
      <p:sp>
        <p:nvSpPr>
          <p:cNvPr id="5" name="타원 4">
            <a:extLst>
              <a:ext uri="{FF2B5EF4-FFF2-40B4-BE49-F238E27FC236}">
                <a16:creationId xmlns:a16="http://schemas.microsoft.com/office/drawing/2014/main" id="{473CE370-DF4D-45FF-B1F1-D2DA0D8DC6BE}"/>
              </a:ext>
            </a:extLst>
          </p:cNvPr>
          <p:cNvSpPr/>
          <p:nvPr/>
        </p:nvSpPr>
        <p:spPr>
          <a:xfrm>
            <a:off x="10180320" y="472440"/>
            <a:ext cx="1432560" cy="1432560"/>
          </a:xfrm>
          <a:prstGeom prst="ellipse">
            <a:avLst/>
          </a:prstGeom>
          <a:solidFill>
            <a:schemeClr val="tx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7" name="그림 6">
            <a:extLst>
              <a:ext uri="{FF2B5EF4-FFF2-40B4-BE49-F238E27FC236}">
                <a16:creationId xmlns:a16="http://schemas.microsoft.com/office/drawing/2014/main" id="{C2CA8A57-D7DA-44A5-BD40-CDAFC4CB7663}"/>
              </a:ext>
            </a:extLst>
          </p:cNvPr>
          <p:cNvPicPr>
            <a:picLocks noChangeAspect="1"/>
          </p:cNvPicPr>
          <p:nvPr/>
        </p:nvPicPr>
        <p:blipFill>
          <a:blip r:embed="rId2">
            <a:biLevel thresh="25000"/>
            <a:extLst>
              <a:ext uri="{BEBA8EAE-BF5A-486C-A8C5-ECC9F3942E4B}">
                <a14:imgProps xmlns:a14="http://schemas.microsoft.com/office/drawing/2010/main">
                  <a14:imgLayer r:embed="rId3">
                    <a14:imgEffect>
                      <a14:saturation sat="400000"/>
                    </a14:imgEffect>
                    <a14:imgEffect>
                      <a14:brightnessContrast bright="4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971545" y="1998673"/>
            <a:ext cx="4023360" cy="4023360"/>
          </a:xfrm>
          <a:prstGeom prst="rect">
            <a:avLst/>
          </a:prstGeom>
        </p:spPr>
      </p:pic>
      <p:grpSp>
        <p:nvGrpSpPr>
          <p:cNvPr id="15" name="그룹 14">
            <a:extLst>
              <a:ext uri="{FF2B5EF4-FFF2-40B4-BE49-F238E27FC236}">
                <a16:creationId xmlns:a16="http://schemas.microsoft.com/office/drawing/2014/main" id="{F35D0C7F-E347-406F-9964-21A7660869C9}"/>
              </a:ext>
            </a:extLst>
          </p:cNvPr>
          <p:cNvGrpSpPr/>
          <p:nvPr/>
        </p:nvGrpSpPr>
        <p:grpSpPr>
          <a:xfrm>
            <a:off x="6881639" y="2510963"/>
            <a:ext cx="2018069" cy="1448763"/>
            <a:chOff x="6881639" y="2510963"/>
            <a:chExt cx="2018069" cy="1448763"/>
          </a:xfrm>
        </p:grpSpPr>
        <p:sp>
          <p:nvSpPr>
            <p:cNvPr id="12" name="직사각형 11">
              <a:extLst>
                <a:ext uri="{FF2B5EF4-FFF2-40B4-BE49-F238E27FC236}">
                  <a16:creationId xmlns:a16="http://schemas.microsoft.com/office/drawing/2014/main" id="{37E43F39-45FD-4513-9BB7-7DFDDBD5A58F}"/>
                </a:ext>
              </a:extLst>
            </p:cNvPr>
            <p:cNvSpPr/>
            <p:nvPr/>
          </p:nvSpPr>
          <p:spPr>
            <a:xfrm>
              <a:off x="7309831" y="2989793"/>
              <a:ext cx="1589877" cy="923330"/>
            </a:xfrm>
            <a:prstGeom prst="rect">
              <a:avLst/>
            </a:prstGeom>
            <a:noFill/>
          </p:spPr>
          <p:txBody>
            <a:bodyPr wrap="square" lIns="91440" tIns="45720" rIns="91440" bIns="45720">
              <a:spAutoFit/>
            </a:bodyPr>
            <a:lstStyle/>
            <a:p>
              <a:pPr algn="ctr"/>
              <a:r>
                <a:rPr lang="ko-KR" altLang="en-US" sz="5400" dirty="0">
                  <a:ln w="0">
                    <a:solidFill>
                      <a:schemeClr val="bg1"/>
                    </a:solidFill>
                  </a:ln>
                  <a:solidFill>
                    <a:schemeClr val="bg1"/>
                  </a:solidFill>
                  <a:latin typeface="Arial" panose="020B0604020202020204" pitchFamily="34" charset="0"/>
                  <a:cs typeface="Arial" panose="020B0604020202020204" pitchFamily="34" charset="0"/>
                </a:rPr>
                <a:t>가</a:t>
              </a:r>
              <a:endParaRPr lang="en-US" altLang="ko-KR" sz="5400" b="0" cap="none" spc="0" dirty="0">
                <a:ln w="0">
                  <a:solidFill>
                    <a:schemeClr val="bg1"/>
                  </a:solidFill>
                </a:ln>
                <a:solidFill>
                  <a:schemeClr val="bg1"/>
                </a:solidFill>
                <a:latin typeface="Arial" panose="020B0604020202020204" pitchFamily="34" charset="0"/>
                <a:cs typeface="Arial" panose="020B0604020202020204" pitchFamily="34" charset="0"/>
              </a:endParaRPr>
            </a:p>
          </p:txBody>
        </p:sp>
        <p:grpSp>
          <p:nvGrpSpPr>
            <p:cNvPr id="14" name="그룹 13">
              <a:extLst>
                <a:ext uri="{FF2B5EF4-FFF2-40B4-BE49-F238E27FC236}">
                  <a16:creationId xmlns:a16="http://schemas.microsoft.com/office/drawing/2014/main" id="{BBBB45C5-AE52-4D85-9717-C073677618FE}"/>
                </a:ext>
              </a:extLst>
            </p:cNvPr>
            <p:cNvGrpSpPr/>
            <p:nvPr/>
          </p:nvGrpSpPr>
          <p:grpSpPr>
            <a:xfrm>
              <a:off x="6881639" y="2510963"/>
              <a:ext cx="1589875" cy="1448763"/>
              <a:chOff x="5676293" y="3053462"/>
              <a:chExt cx="1589875" cy="1448763"/>
            </a:xfrm>
          </p:grpSpPr>
          <p:sp>
            <p:nvSpPr>
              <p:cNvPr id="9" name="직사각형 8">
                <a:extLst>
                  <a:ext uri="{FF2B5EF4-FFF2-40B4-BE49-F238E27FC236}">
                    <a16:creationId xmlns:a16="http://schemas.microsoft.com/office/drawing/2014/main" id="{A4D175FC-2DD8-41EA-8D83-6BC571F47330}"/>
                  </a:ext>
                </a:extLst>
              </p:cNvPr>
              <p:cNvSpPr/>
              <p:nvPr/>
            </p:nvSpPr>
            <p:spPr>
              <a:xfrm>
                <a:off x="5959081" y="3053462"/>
                <a:ext cx="1171488" cy="923330"/>
              </a:xfrm>
              <a:prstGeom prst="rect">
                <a:avLst/>
              </a:prstGeom>
              <a:noFill/>
            </p:spPr>
            <p:txBody>
              <a:bodyPr wrap="square" lIns="91440" tIns="45720" rIns="91440" bIns="45720">
                <a:spAutoFit/>
              </a:bodyPr>
              <a:lstStyle/>
              <a:p>
                <a:pPr algn="ctr"/>
                <a:r>
                  <a:rPr lang="en-US" altLang="ko-KR" sz="5400" b="0" cap="none" spc="0" dirty="0">
                    <a:ln w="0">
                      <a:solidFill>
                        <a:schemeClr val="bg1"/>
                      </a:solidFill>
                    </a:ln>
                    <a:solidFill>
                      <a:schemeClr val="bg1"/>
                    </a:solidFill>
                    <a:latin typeface="Arial" panose="020B0604020202020204" pitchFamily="34" charset="0"/>
                    <a:cs typeface="Arial" panose="020B0604020202020204" pitchFamily="34" charset="0"/>
                  </a:rPr>
                  <a:t>A</a:t>
                </a:r>
              </a:p>
            </p:txBody>
          </p:sp>
          <p:sp>
            <p:nvSpPr>
              <p:cNvPr id="13" name="직사각형 12">
                <a:extLst>
                  <a:ext uri="{FF2B5EF4-FFF2-40B4-BE49-F238E27FC236}">
                    <a16:creationId xmlns:a16="http://schemas.microsoft.com/office/drawing/2014/main" id="{897FF6C4-E7C5-4246-B98D-4C79F4DF5716}"/>
                  </a:ext>
                </a:extLst>
              </p:cNvPr>
              <p:cNvSpPr/>
              <p:nvPr/>
            </p:nvSpPr>
            <p:spPr>
              <a:xfrm>
                <a:off x="5676293" y="3578895"/>
                <a:ext cx="1589875" cy="923330"/>
              </a:xfrm>
              <a:prstGeom prst="rect">
                <a:avLst/>
              </a:prstGeom>
              <a:noFill/>
            </p:spPr>
            <p:txBody>
              <a:bodyPr wrap="square" lIns="91440" tIns="45720" rIns="91440" bIns="45720">
                <a:spAutoFit/>
              </a:bodyPr>
              <a:lstStyle/>
              <a:p>
                <a:pPr algn="ctr"/>
                <a:r>
                  <a:rPr lang="ko-KR" altLang="en-US" sz="5400" dirty="0" err="1">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あ</a:t>
                </a:r>
                <a:endParaRPr lang="en-US" altLang="ko-KR" sz="5400" b="0" cap="none" spc="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136464498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25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250"/>
                            </p:stCondLst>
                            <p:childTnLst>
                              <p:par>
                                <p:cTn id="8" presetID="1" presetClass="entr" presetSubtype="0" fill="hold" grpId="0" nodeType="afterEffect">
                                  <p:stCondLst>
                                    <p:cond delay="250"/>
                                  </p:stCondLst>
                                  <p:childTnLst>
                                    <p:set>
                                      <p:cBhvr>
                                        <p:cTn id="9" dur="1" fill="hold">
                                          <p:stCondLst>
                                            <p:cond delay="0"/>
                                          </p:stCondLst>
                                        </p:cTn>
                                        <p:tgtEl>
                                          <p:spTgt spid="4"/>
                                        </p:tgtEl>
                                        <p:attrNameLst>
                                          <p:attrName>style.visibility</p:attrName>
                                        </p:attrNameLst>
                                      </p:cBhvr>
                                      <p:to>
                                        <p:strVal val="visible"/>
                                      </p:to>
                                    </p:set>
                                  </p:childTnLst>
                                </p:cTn>
                              </p:par>
                            </p:childTnLst>
                          </p:cTn>
                        </p:par>
                        <p:par>
                          <p:cTn id="10" fill="hold">
                            <p:stCondLst>
                              <p:cond delay="500"/>
                            </p:stCondLst>
                            <p:childTnLst>
                              <p:par>
                                <p:cTn id="11" presetID="1" presetClass="entr" presetSubtype="0" fill="hold" nodeType="afterEffect">
                                  <p:stCondLst>
                                    <p:cond delay="250"/>
                                  </p:stCondLst>
                                  <p:childTnLst>
                                    <p:set>
                                      <p:cBhvr>
                                        <p:cTn id="12" dur="1" fill="hold">
                                          <p:stCondLst>
                                            <p:cond delay="0"/>
                                          </p:stCondLst>
                                        </p:cTn>
                                        <p:tgtEl>
                                          <p:spTgt spid="7"/>
                                        </p:tgtEl>
                                        <p:attrNameLst>
                                          <p:attrName>style.visibility</p:attrName>
                                        </p:attrNameLst>
                                      </p:cBhvr>
                                      <p:to>
                                        <p:strVal val="visible"/>
                                      </p:to>
                                    </p:set>
                                  </p:childTnLst>
                                </p:cTn>
                              </p:par>
                            </p:childTnLst>
                          </p:cTn>
                        </p:par>
                        <p:par>
                          <p:cTn id="13" fill="hold">
                            <p:stCondLst>
                              <p:cond delay="750"/>
                            </p:stCondLst>
                            <p:childTnLst>
                              <p:par>
                                <p:cTn id="14" presetID="1" presetClass="entr" presetSubtype="0" fill="hold" grpId="0" nodeType="afterEffect">
                                  <p:stCondLst>
                                    <p:cond delay="250"/>
                                  </p:stCondLst>
                                  <p:childTnLst>
                                    <p:set>
                                      <p:cBhvr>
                                        <p:cTn id="15" dur="1" fill="hold">
                                          <p:stCondLst>
                                            <p:cond delay="0"/>
                                          </p:stCondLst>
                                        </p:cTn>
                                        <p:tgtEl>
                                          <p:spTgt spid="5"/>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path" presetSubtype="0" accel="50000" decel="50000" fill="hold" grpId="1" nodeType="clickEffect">
                                  <p:stCondLst>
                                    <p:cond delay="0"/>
                                  </p:stCondLst>
                                  <p:childTnLst>
                                    <p:animMotion origin="layout" path="M 2.22045E-16 3.7037E-7 C 0.62982 3.7037E-7 1.14128 0.40231 1.14128 0.89768 C 1.14128 1.39051 0.62982 1.7956 2.22045E-16 1.7956 C -0.63021 1.7956 -1.14128 1.39051 -1.14128 0.89768 C -1.14128 0.40231 -0.63021 3.7037E-7 2.22045E-16 3.7037E-7 Z " pathEditMode="relative" rAng="0" ptsTypes="AAAAA">
                                      <p:cBhvr>
                                        <p:cTn id="19" dur="2000" fill="hold"/>
                                        <p:tgtEl>
                                          <p:spTgt spid="5"/>
                                        </p:tgtEl>
                                        <p:attrNameLst>
                                          <p:attrName>ppt_x</p:attrName>
                                          <p:attrName>ppt_y</p:attrName>
                                        </p:attrNameLst>
                                      </p:cBhvr>
                                      <p:rCtr x="0" y="89769"/>
                                    </p:animMotion>
                                  </p:childTnLst>
                                </p:cTn>
                              </p:par>
                              <p:par>
                                <p:cTn id="20" presetID="1" presetClass="entr" presetSubtype="0" fill="hold" nodeType="withEffect">
                                  <p:stCondLst>
                                    <p:cond delay="500"/>
                                  </p:stCondLst>
                                  <p:childTnLst>
                                    <p:set>
                                      <p:cBhvr>
                                        <p:cTn id="21" dur="1" fill="hold">
                                          <p:stCondLst>
                                            <p:cond delay="0"/>
                                          </p:stCondLst>
                                        </p:cTn>
                                        <p:tgtEl>
                                          <p:spTgt spid="15"/>
                                        </p:tgtEl>
                                        <p:attrNameLst>
                                          <p:attrName>style.visibility</p:attrName>
                                        </p:attrNameLst>
                                      </p:cBhvr>
                                      <p:to>
                                        <p:strVal val="visible"/>
                                      </p:to>
                                    </p:set>
                                  </p:childTnLst>
                                </p:cTn>
                              </p:par>
                              <p:par>
                                <p:cTn id="22" presetID="1" presetClass="path" presetSubtype="0" accel="50000" decel="50000" fill="hold" nodeType="withEffect">
                                  <p:stCondLst>
                                    <p:cond delay="0"/>
                                  </p:stCondLst>
                                  <p:childTnLst>
                                    <p:animMotion origin="layout" path="M -3.75E-6 7.40741E-7 C 0.52448 7.40741E-7 0.95013 0.35231 0.95013 0.78634 C 0.95013 1.22014 0.52448 1.57268 -3.75E-6 1.57268 C -0.52461 1.57268 -0.94987 1.22014 -0.94987 0.78634 C -0.94987 0.35231 -0.52461 7.40741E-7 -3.75E-6 7.40741E-7 Z " pathEditMode="relative" rAng="0" ptsTypes="AAAAA">
                                      <p:cBhvr>
                                        <p:cTn id="23" dur="2000" fill="hold"/>
                                        <p:tgtEl>
                                          <p:spTgt spid="15"/>
                                        </p:tgtEl>
                                        <p:attrNameLst>
                                          <p:attrName>ppt_x</p:attrName>
                                          <p:attrName>ppt_y</p:attrName>
                                        </p:attrNameLst>
                                      </p:cBhvr>
                                      <p:rCtr x="13" y="7863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2" grpId="0"/>
      <p:bldP spid="5" grpId="0" animBg="1"/>
      <p:bldP spid="5" grpId="1"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타원 3">
            <a:extLst>
              <a:ext uri="{FF2B5EF4-FFF2-40B4-BE49-F238E27FC236}">
                <a16:creationId xmlns:a16="http://schemas.microsoft.com/office/drawing/2014/main" id="{98FC257F-0C10-4627-AF45-CDBDEB08D0BE}"/>
              </a:ext>
            </a:extLst>
          </p:cNvPr>
          <p:cNvSpPr/>
          <p:nvPr/>
        </p:nvSpPr>
        <p:spPr>
          <a:xfrm>
            <a:off x="-762000" y="6966912"/>
            <a:ext cx="13716000" cy="3002280"/>
          </a:xfrm>
          <a:prstGeom prst="ellipse">
            <a:avLst/>
          </a:prstGeom>
          <a:ln w="57150">
            <a:solidFill>
              <a:schemeClr val="bg1"/>
            </a:solid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ko-KR" altLang="en-US"/>
          </a:p>
        </p:txBody>
      </p:sp>
      <p:sp>
        <p:nvSpPr>
          <p:cNvPr id="2" name="TextBox 1">
            <a:extLst>
              <a:ext uri="{FF2B5EF4-FFF2-40B4-BE49-F238E27FC236}">
                <a16:creationId xmlns:a16="http://schemas.microsoft.com/office/drawing/2014/main" id="{5394B838-B286-47DA-A7E0-197BA704EAC7}"/>
              </a:ext>
            </a:extLst>
          </p:cNvPr>
          <p:cNvSpPr txBox="1"/>
          <p:nvPr/>
        </p:nvSpPr>
        <p:spPr>
          <a:xfrm>
            <a:off x="4280439" y="6263640"/>
            <a:ext cx="3631122" cy="461665"/>
          </a:xfrm>
          <a:prstGeom prst="rect">
            <a:avLst/>
          </a:prstGeom>
          <a:noFill/>
        </p:spPr>
        <p:txBody>
          <a:bodyPr wrap="none" rtlCol="0">
            <a:spAutoFit/>
          </a:bodyPr>
          <a:lstStyle/>
          <a:p>
            <a:r>
              <a:rPr lang="en-US" altLang="ko-KR" sz="2400" dirty="0">
                <a:solidFill>
                  <a:schemeClr val="bg1"/>
                </a:solidFill>
                <a:latin typeface="Arial" panose="020B0604020202020204" pitchFamily="34" charset="0"/>
                <a:cs typeface="Arial" panose="020B0604020202020204" pitchFamily="34" charset="0"/>
              </a:rPr>
              <a:t>But I don't agree with this</a:t>
            </a:r>
            <a:endParaRPr lang="ko-KR" altLang="en-US" sz="2400" dirty="0">
              <a:solidFill>
                <a:schemeClr val="bg1"/>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8D28F10-B4F1-4956-AA9E-A79CD03702AF}"/>
              </a:ext>
            </a:extLst>
          </p:cNvPr>
          <p:cNvSpPr txBox="1"/>
          <p:nvPr/>
        </p:nvSpPr>
        <p:spPr>
          <a:xfrm>
            <a:off x="228600" y="228600"/>
            <a:ext cx="1794081" cy="461665"/>
          </a:xfrm>
          <a:prstGeom prst="rect">
            <a:avLst/>
          </a:prstGeom>
          <a:noFill/>
        </p:spPr>
        <p:txBody>
          <a:bodyPr wrap="none" rtlCol="0">
            <a:spAutoFit/>
          </a:bodyPr>
          <a:lstStyle/>
          <a:p>
            <a:r>
              <a:rPr lang="en-US" altLang="ko-KR" sz="2400" dirty="0">
                <a:solidFill>
                  <a:schemeClr val="bg1"/>
                </a:solidFill>
                <a:latin typeface="Arial" panose="020B0604020202020204" pitchFamily="34" charset="0"/>
                <a:cs typeface="Arial" panose="020B0604020202020204" pitchFamily="34" charset="0"/>
              </a:rPr>
              <a:t>Introduction</a:t>
            </a:r>
            <a:endParaRPr lang="ko-KR" altLang="en-US" sz="4400" dirty="0">
              <a:solidFill>
                <a:schemeClr val="bg1"/>
              </a:solidFill>
              <a:latin typeface="Arial" panose="020B0604020202020204" pitchFamily="34" charset="0"/>
              <a:cs typeface="Arial" panose="020B0604020202020204" pitchFamily="34" charset="0"/>
            </a:endParaRPr>
          </a:p>
        </p:txBody>
      </p:sp>
      <p:sp>
        <p:nvSpPr>
          <p:cNvPr id="5" name="타원 4">
            <a:extLst>
              <a:ext uri="{FF2B5EF4-FFF2-40B4-BE49-F238E27FC236}">
                <a16:creationId xmlns:a16="http://schemas.microsoft.com/office/drawing/2014/main" id="{473CE370-DF4D-45FF-B1F1-D2DA0D8DC6BE}"/>
              </a:ext>
            </a:extLst>
          </p:cNvPr>
          <p:cNvSpPr/>
          <p:nvPr/>
        </p:nvSpPr>
        <p:spPr>
          <a:xfrm>
            <a:off x="12816840" y="-742295"/>
            <a:ext cx="1432560" cy="1432560"/>
          </a:xfrm>
          <a:prstGeom prst="ellipse">
            <a:avLst/>
          </a:prstGeom>
          <a:solidFill>
            <a:schemeClr val="tx1"/>
          </a:solid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pic>
        <p:nvPicPr>
          <p:cNvPr id="7" name="그림 6">
            <a:extLst>
              <a:ext uri="{FF2B5EF4-FFF2-40B4-BE49-F238E27FC236}">
                <a16:creationId xmlns:a16="http://schemas.microsoft.com/office/drawing/2014/main" id="{C2CA8A57-D7DA-44A5-BD40-CDAFC4CB7663}"/>
              </a:ext>
            </a:extLst>
          </p:cNvPr>
          <p:cNvPicPr>
            <a:picLocks noChangeAspect="1"/>
          </p:cNvPicPr>
          <p:nvPr/>
        </p:nvPicPr>
        <p:blipFill>
          <a:blip r:embed="rId2">
            <a:biLevel thresh="25000"/>
            <a:extLst>
              <a:ext uri="{BEBA8EAE-BF5A-486C-A8C5-ECC9F3942E4B}">
                <a14:imgProps xmlns:a14="http://schemas.microsoft.com/office/drawing/2010/main">
                  <a14:imgLayer r:embed="rId3">
                    <a14:imgEffect>
                      <a14:saturation sat="400000"/>
                    </a14:imgEffect>
                    <a14:imgEffect>
                      <a14:brightnessContrast bright="40000" contrast="-40000"/>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794760" y="2240280"/>
            <a:ext cx="4023360" cy="4023360"/>
          </a:xfrm>
          <a:prstGeom prst="rect">
            <a:avLst/>
          </a:prstGeom>
        </p:spPr>
      </p:pic>
      <p:grpSp>
        <p:nvGrpSpPr>
          <p:cNvPr id="15" name="그룹 14">
            <a:extLst>
              <a:ext uri="{FF2B5EF4-FFF2-40B4-BE49-F238E27FC236}">
                <a16:creationId xmlns:a16="http://schemas.microsoft.com/office/drawing/2014/main" id="{F35D0C7F-E347-406F-9964-21A7660869C9}"/>
              </a:ext>
            </a:extLst>
          </p:cNvPr>
          <p:cNvGrpSpPr/>
          <p:nvPr/>
        </p:nvGrpSpPr>
        <p:grpSpPr>
          <a:xfrm>
            <a:off x="6881639" y="2510963"/>
            <a:ext cx="2018069" cy="1448763"/>
            <a:chOff x="6881639" y="2510963"/>
            <a:chExt cx="2018069" cy="1448763"/>
          </a:xfrm>
        </p:grpSpPr>
        <p:sp>
          <p:nvSpPr>
            <p:cNvPr id="12" name="직사각형 11">
              <a:extLst>
                <a:ext uri="{FF2B5EF4-FFF2-40B4-BE49-F238E27FC236}">
                  <a16:creationId xmlns:a16="http://schemas.microsoft.com/office/drawing/2014/main" id="{37E43F39-45FD-4513-9BB7-7DFDDBD5A58F}"/>
                </a:ext>
              </a:extLst>
            </p:cNvPr>
            <p:cNvSpPr/>
            <p:nvPr/>
          </p:nvSpPr>
          <p:spPr>
            <a:xfrm>
              <a:off x="7309831" y="2989793"/>
              <a:ext cx="1589877" cy="923330"/>
            </a:xfrm>
            <a:prstGeom prst="rect">
              <a:avLst/>
            </a:prstGeom>
            <a:noFill/>
          </p:spPr>
          <p:txBody>
            <a:bodyPr wrap="square" lIns="91440" tIns="45720" rIns="91440" bIns="45720">
              <a:spAutoFit/>
            </a:bodyPr>
            <a:lstStyle/>
            <a:p>
              <a:pPr algn="ctr"/>
              <a:r>
                <a:rPr lang="ko-KR" altLang="en-US" sz="5400" dirty="0">
                  <a:ln w="0">
                    <a:solidFill>
                      <a:schemeClr val="bg1"/>
                    </a:solidFill>
                  </a:ln>
                  <a:solidFill>
                    <a:schemeClr val="bg1"/>
                  </a:solidFill>
                  <a:latin typeface="Arial" panose="020B0604020202020204" pitchFamily="34" charset="0"/>
                  <a:cs typeface="Arial" panose="020B0604020202020204" pitchFamily="34" charset="0"/>
                </a:rPr>
                <a:t>가</a:t>
              </a:r>
              <a:endParaRPr lang="en-US" altLang="ko-KR" sz="5400" b="0" cap="none" spc="0" dirty="0">
                <a:ln w="0">
                  <a:solidFill>
                    <a:schemeClr val="bg1"/>
                  </a:solidFill>
                </a:ln>
                <a:solidFill>
                  <a:schemeClr val="bg1"/>
                </a:solidFill>
                <a:latin typeface="Arial" panose="020B0604020202020204" pitchFamily="34" charset="0"/>
                <a:cs typeface="Arial" panose="020B0604020202020204" pitchFamily="34" charset="0"/>
              </a:endParaRPr>
            </a:p>
          </p:txBody>
        </p:sp>
        <p:grpSp>
          <p:nvGrpSpPr>
            <p:cNvPr id="14" name="그룹 13">
              <a:extLst>
                <a:ext uri="{FF2B5EF4-FFF2-40B4-BE49-F238E27FC236}">
                  <a16:creationId xmlns:a16="http://schemas.microsoft.com/office/drawing/2014/main" id="{BBBB45C5-AE52-4D85-9717-C073677618FE}"/>
                </a:ext>
              </a:extLst>
            </p:cNvPr>
            <p:cNvGrpSpPr/>
            <p:nvPr/>
          </p:nvGrpSpPr>
          <p:grpSpPr>
            <a:xfrm>
              <a:off x="6881639" y="2510963"/>
              <a:ext cx="1589875" cy="1448763"/>
              <a:chOff x="5676293" y="3053462"/>
              <a:chExt cx="1589875" cy="1448763"/>
            </a:xfrm>
          </p:grpSpPr>
          <p:sp>
            <p:nvSpPr>
              <p:cNvPr id="9" name="직사각형 8">
                <a:extLst>
                  <a:ext uri="{FF2B5EF4-FFF2-40B4-BE49-F238E27FC236}">
                    <a16:creationId xmlns:a16="http://schemas.microsoft.com/office/drawing/2014/main" id="{A4D175FC-2DD8-41EA-8D83-6BC571F47330}"/>
                  </a:ext>
                </a:extLst>
              </p:cNvPr>
              <p:cNvSpPr/>
              <p:nvPr/>
            </p:nvSpPr>
            <p:spPr>
              <a:xfrm>
                <a:off x="5959081" y="3053462"/>
                <a:ext cx="1171488" cy="923330"/>
              </a:xfrm>
              <a:prstGeom prst="rect">
                <a:avLst/>
              </a:prstGeom>
              <a:noFill/>
            </p:spPr>
            <p:txBody>
              <a:bodyPr wrap="square" lIns="91440" tIns="45720" rIns="91440" bIns="45720">
                <a:spAutoFit/>
              </a:bodyPr>
              <a:lstStyle/>
              <a:p>
                <a:pPr algn="ctr"/>
                <a:r>
                  <a:rPr lang="en-US" altLang="ko-KR" sz="5400" b="0" cap="none" spc="0" dirty="0">
                    <a:ln w="0">
                      <a:solidFill>
                        <a:schemeClr val="bg1"/>
                      </a:solidFill>
                    </a:ln>
                    <a:solidFill>
                      <a:schemeClr val="bg1"/>
                    </a:solidFill>
                    <a:latin typeface="Arial" panose="020B0604020202020204" pitchFamily="34" charset="0"/>
                    <a:cs typeface="Arial" panose="020B0604020202020204" pitchFamily="34" charset="0"/>
                  </a:rPr>
                  <a:t>A</a:t>
                </a:r>
              </a:p>
            </p:txBody>
          </p:sp>
          <p:sp>
            <p:nvSpPr>
              <p:cNvPr id="13" name="직사각형 12">
                <a:extLst>
                  <a:ext uri="{FF2B5EF4-FFF2-40B4-BE49-F238E27FC236}">
                    <a16:creationId xmlns:a16="http://schemas.microsoft.com/office/drawing/2014/main" id="{897FF6C4-E7C5-4246-B98D-4C79F4DF5716}"/>
                  </a:ext>
                </a:extLst>
              </p:cNvPr>
              <p:cNvSpPr/>
              <p:nvPr/>
            </p:nvSpPr>
            <p:spPr>
              <a:xfrm>
                <a:off x="5676293" y="3578895"/>
                <a:ext cx="1589875" cy="923330"/>
              </a:xfrm>
              <a:prstGeom prst="rect">
                <a:avLst/>
              </a:prstGeom>
              <a:noFill/>
            </p:spPr>
            <p:txBody>
              <a:bodyPr wrap="square" lIns="91440" tIns="45720" rIns="91440" bIns="45720">
                <a:spAutoFit/>
              </a:bodyPr>
              <a:lstStyle/>
              <a:p>
                <a:pPr algn="ctr"/>
                <a:r>
                  <a:rPr lang="ko-KR" altLang="en-US" sz="5400" dirty="0" err="1">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あ</a:t>
                </a:r>
                <a:endParaRPr lang="en-US" altLang="ko-KR" sz="5400" b="0" cap="none" spc="0"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grpSp>
      </p:grpSp>
    </p:spTree>
    <p:extLst>
      <p:ext uri="{BB962C8B-B14F-4D97-AF65-F5344CB8AC3E}">
        <p14:creationId xmlns:p14="http://schemas.microsoft.com/office/powerpoint/2010/main" val="423892233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1000">
        <p159:morph option="byObject"/>
      </p:transition>
    </mc:Choice>
    <mc:Fallback>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xit" presetSubtype="0" fill="hold" nodeType="withEffect">
                                  <p:stCondLst>
                                    <p:cond delay="0"/>
                                  </p:stCondLst>
                                  <p:childTnLst>
                                    <p:animEffect transition="out" filter="dissolve">
                                      <p:cBhvr>
                                        <p:cTn id="6" dur="500"/>
                                        <p:tgtEl>
                                          <p:spTgt spid="15"/>
                                        </p:tgtEl>
                                      </p:cBhvr>
                                    </p:animEffect>
                                    <p:set>
                                      <p:cBhvr>
                                        <p:cTn id="7" dur="1" fill="hold">
                                          <p:stCondLst>
                                            <p:cond delay="499"/>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28" name="그룹 27">
            <a:extLst>
              <a:ext uri="{FF2B5EF4-FFF2-40B4-BE49-F238E27FC236}">
                <a16:creationId xmlns:a16="http://schemas.microsoft.com/office/drawing/2014/main" id="{8504F26E-A7E6-4F17-8B50-D5922689A032}"/>
              </a:ext>
            </a:extLst>
          </p:cNvPr>
          <p:cNvGrpSpPr/>
          <p:nvPr/>
        </p:nvGrpSpPr>
        <p:grpSpPr>
          <a:xfrm>
            <a:off x="3449228" y="2593628"/>
            <a:ext cx="5503411" cy="5496748"/>
            <a:chOff x="3449228" y="2593628"/>
            <a:chExt cx="5503411" cy="5496748"/>
          </a:xfrm>
        </p:grpSpPr>
        <p:sp>
          <p:nvSpPr>
            <p:cNvPr id="16" name="원형: 비어 있음 15">
              <a:extLst>
                <a:ext uri="{FF2B5EF4-FFF2-40B4-BE49-F238E27FC236}">
                  <a16:creationId xmlns:a16="http://schemas.microsoft.com/office/drawing/2014/main" id="{B7CBF2CF-3860-4CC0-9462-67D25ACF2FA3}"/>
                </a:ext>
              </a:extLst>
            </p:cNvPr>
            <p:cNvSpPr/>
            <p:nvPr/>
          </p:nvSpPr>
          <p:spPr>
            <a:xfrm>
              <a:off x="3449228" y="2593628"/>
              <a:ext cx="5503411" cy="5496748"/>
            </a:xfrm>
            <a:prstGeom prst="donut">
              <a:avLst>
                <a:gd name="adj" fmla="val 2570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solidFill>
                  <a:schemeClr val="tx1"/>
                </a:solidFill>
              </a:endParaRPr>
            </a:p>
          </p:txBody>
        </p:sp>
        <p:pic>
          <p:nvPicPr>
            <p:cNvPr id="24" name="그림 23">
              <a:extLst>
                <a:ext uri="{FF2B5EF4-FFF2-40B4-BE49-F238E27FC236}">
                  <a16:creationId xmlns:a16="http://schemas.microsoft.com/office/drawing/2014/main" id="{3C004BF7-A8BB-4D81-A0A6-298408312358}"/>
                </a:ext>
              </a:extLst>
            </p:cNvPr>
            <p:cNvPicPr>
              <a:picLocks noChangeAspect="1"/>
            </p:cNvPicPr>
            <p:nvPr/>
          </p:nvPicPr>
          <p:blipFill rotWithShape="1">
            <a:blip r:embed="rId2">
              <a:grayscl/>
              <a:extLst>
                <a:ext uri="{BEBA8EAE-BF5A-486C-A8C5-ECC9F3942E4B}">
                  <a14:imgProps xmlns:a14="http://schemas.microsoft.com/office/drawing/2010/main">
                    <a14:imgLayer r:embed="rId3">
                      <a14:imgEffect>
                        <a14:backgroundRemoval t="10000" b="90000" l="10000" r="90000">
                          <a14:foregroundMark x1="49867" y1="85867" x2="49867" y2="85867"/>
                          <a14:foregroundMark x1="31733" y1="78667" x2="31733" y2="78667"/>
                          <a14:foregroundMark x1="24267" y1="57333" x2="24267" y2="57333"/>
                          <a14:foregroundMark x1="33067" y1="40800" x2="33067" y2="40800"/>
                          <a14:foregroundMark x1="52000" y1="29067" x2="52000" y2="29067"/>
                          <a14:foregroundMark x1="68267" y1="38400" x2="68267" y2="38400"/>
                          <a14:foregroundMark x1="76800" y1="55200" x2="77067" y2="61867"/>
                        </a14:backgroundRemoval>
                      </a14:imgEffect>
                    </a14:imgLayer>
                  </a14:imgProps>
                </a:ext>
                <a:ext uri="{28A0092B-C50C-407E-A947-70E740481C1C}">
                  <a14:useLocalDpi xmlns:a14="http://schemas.microsoft.com/office/drawing/2010/main" val="0"/>
                </a:ext>
                <a:ext uri="{837473B0-CC2E-450A-ABE3-18F120FF3D39}">
                  <a1611:picAttrSrcUrl xmlns:a1611="http://schemas.microsoft.com/office/drawing/2016/11/main" r:id="rId4"/>
                </a:ext>
              </a:extLst>
            </a:blip>
            <a:srcRect l="14430" t="23452" r="14430" b="5496"/>
            <a:stretch/>
          </p:blipFill>
          <p:spPr>
            <a:xfrm>
              <a:off x="3449228" y="2593628"/>
              <a:ext cx="5503411" cy="5496748"/>
            </a:xfrm>
            <a:prstGeom prst="rect">
              <a:avLst/>
            </a:prstGeom>
          </p:spPr>
        </p:pic>
      </p:grpSp>
      <p:sp>
        <p:nvSpPr>
          <p:cNvPr id="17" name="직사각형 16">
            <a:extLst>
              <a:ext uri="{FF2B5EF4-FFF2-40B4-BE49-F238E27FC236}">
                <a16:creationId xmlns:a16="http://schemas.microsoft.com/office/drawing/2014/main" id="{9A598115-7EAC-4E9A-88B2-6EC871E3BBCA}"/>
              </a:ext>
            </a:extLst>
          </p:cNvPr>
          <p:cNvSpPr/>
          <p:nvPr/>
        </p:nvSpPr>
        <p:spPr>
          <a:xfrm>
            <a:off x="2016041" y="6552584"/>
            <a:ext cx="8159918" cy="579736"/>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2" name="TextBox 1">
            <a:extLst>
              <a:ext uri="{FF2B5EF4-FFF2-40B4-BE49-F238E27FC236}">
                <a16:creationId xmlns:a16="http://schemas.microsoft.com/office/drawing/2014/main" id="{5394B838-B286-47DA-A7E0-197BA704EAC7}"/>
              </a:ext>
            </a:extLst>
          </p:cNvPr>
          <p:cNvSpPr txBox="1"/>
          <p:nvPr/>
        </p:nvSpPr>
        <p:spPr>
          <a:xfrm>
            <a:off x="1947750" y="6263640"/>
            <a:ext cx="8296502" cy="461665"/>
          </a:xfrm>
          <a:prstGeom prst="rect">
            <a:avLst/>
          </a:prstGeom>
          <a:solidFill>
            <a:schemeClr val="tx1"/>
          </a:solidFill>
        </p:spPr>
        <p:txBody>
          <a:bodyPr wrap="none" rtlCol="0">
            <a:spAutoFit/>
          </a:bodyPr>
          <a:lstStyle/>
          <a:p>
            <a:pPr algn="ctr"/>
            <a:r>
              <a:rPr lang="en-US" altLang="ko-KR" sz="2400" b="0" i="0" dirty="0">
                <a:solidFill>
                  <a:schemeClr val="bg1"/>
                </a:solidFill>
                <a:effectLst/>
                <a:latin typeface="Arial" panose="020B0604020202020204" pitchFamily="34" charset="0"/>
                <a:cs typeface="Arial" panose="020B0604020202020204" pitchFamily="34" charset="0"/>
              </a:rPr>
              <a:t>So I'll explain why I don't agree with this opinion in the after.</a:t>
            </a:r>
            <a:endParaRPr lang="ko-KR" altLang="en-US" sz="2400" dirty="0">
              <a:solidFill>
                <a:schemeClr val="bg1"/>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68D28F10-B4F1-4956-AA9E-A79CD03702AF}"/>
              </a:ext>
            </a:extLst>
          </p:cNvPr>
          <p:cNvSpPr txBox="1"/>
          <p:nvPr/>
        </p:nvSpPr>
        <p:spPr>
          <a:xfrm>
            <a:off x="228600" y="228600"/>
            <a:ext cx="1794081" cy="461665"/>
          </a:xfrm>
          <a:prstGeom prst="rect">
            <a:avLst/>
          </a:prstGeom>
          <a:noFill/>
        </p:spPr>
        <p:txBody>
          <a:bodyPr wrap="none" rtlCol="0">
            <a:spAutoFit/>
          </a:bodyPr>
          <a:lstStyle/>
          <a:p>
            <a:r>
              <a:rPr lang="en-US" altLang="ko-KR" sz="2400" dirty="0">
                <a:solidFill>
                  <a:schemeClr val="bg1"/>
                </a:solidFill>
                <a:latin typeface="Arial" panose="020B0604020202020204" pitchFamily="34" charset="0"/>
                <a:cs typeface="Arial" panose="020B0604020202020204" pitchFamily="34" charset="0"/>
              </a:rPr>
              <a:t>Introduction</a:t>
            </a:r>
            <a:endParaRPr lang="ko-KR" altLang="en-US" sz="4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349805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2000">
        <p159:morph option="byObject"/>
      </p:transition>
    </mc:Choice>
    <mc:Fallback>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33333" decel="33333" fill="hold" nodeType="withEffect">
                                  <p:stCondLst>
                                    <p:cond delay="0"/>
                                  </p:stCondLst>
                                  <p:childTnLst>
                                    <p:animRot by="21600000">
                                      <p:cBhvr>
                                        <p:cTn id="6" dur="3000" fill="hold"/>
                                        <p:tgtEl>
                                          <p:spTgt spid="28"/>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4" name="그룹 3">
            <a:extLst>
              <a:ext uri="{FF2B5EF4-FFF2-40B4-BE49-F238E27FC236}">
                <a16:creationId xmlns:a16="http://schemas.microsoft.com/office/drawing/2014/main" id="{4A6B6344-DA15-46EA-A196-BC62121E5BDB}"/>
              </a:ext>
            </a:extLst>
          </p:cNvPr>
          <p:cNvGrpSpPr/>
          <p:nvPr/>
        </p:nvGrpSpPr>
        <p:grpSpPr>
          <a:xfrm>
            <a:off x="2932658" y="2755241"/>
            <a:ext cx="6326685" cy="1347518"/>
            <a:chOff x="3231742" y="2135795"/>
            <a:chExt cx="4381328" cy="2343742"/>
          </a:xfrm>
        </p:grpSpPr>
        <p:sp>
          <p:nvSpPr>
            <p:cNvPr id="2" name="TextBox 1">
              <a:extLst>
                <a:ext uri="{FF2B5EF4-FFF2-40B4-BE49-F238E27FC236}">
                  <a16:creationId xmlns:a16="http://schemas.microsoft.com/office/drawing/2014/main" id="{5394B838-B286-47DA-A7E0-197BA704EAC7}"/>
                </a:ext>
              </a:extLst>
            </p:cNvPr>
            <p:cNvSpPr txBox="1"/>
            <p:nvPr/>
          </p:nvSpPr>
          <p:spPr>
            <a:xfrm>
              <a:off x="3274288" y="2135795"/>
              <a:ext cx="4296235" cy="2123658"/>
            </a:xfrm>
            <a:prstGeom prst="rect">
              <a:avLst/>
            </a:prstGeom>
            <a:noFill/>
          </p:spPr>
          <p:txBody>
            <a:bodyPr wrap="square" rtlCol="0">
              <a:spAutoFit/>
            </a:bodyPr>
            <a:lstStyle/>
            <a:p>
              <a:r>
                <a:rPr lang="en-US" altLang="ko-KR" sz="6600" dirty="0">
                  <a:solidFill>
                    <a:schemeClr val="bg1"/>
                  </a:solidFill>
                  <a:latin typeface="Arial" panose="020B0604020202020204" pitchFamily="34" charset="0"/>
                  <a:cs typeface="Arial" panose="020B0604020202020204" pitchFamily="34" charset="0"/>
                </a:rPr>
                <a:t>The first reason</a:t>
              </a:r>
              <a:endParaRPr lang="ko-KR" altLang="en-US" sz="6600" dirty="0">
                <a:solidFill>
                  <a:schemeClr val="bg1"/>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1CDDF469-718F-46FF-8A3E-9B54D389DBD2}"/>
                </a:ext>
              </a:extLst>
            </p:cNvPr>
            <p:cNvSpPr txBox="1"/>
            <p:nvPr/>
          </p:nvSpPr>
          <p:spPr>
            <a:xfrm>
              <a:off x="3231742" y="4017872"/>
              <a:ext cx="4381328" cy="461665"/>
            </a:xfrm>
            <a:prstGeom prst="rect">
              <a:avLst/>
            </a:prstGeom>
            <a:solidFill>
              <a:schemeClr val="tx1"/>
            </a:solidFill>
          </p:spPr>
          <p:txBody>
            <a:bodyPr wrap="none" rtlCol="0">
              <a:spAutoFit/>
            </a:bodyPr>
            <a:lstStyle/>
            <a:p>
              <a:pPr algn="ctr"/>
              <a:r>
                <a:rPr lang="en-US" altLang="ko-KR" sz="2400" b="0" i="0" dirty="0">
                  <a:solidFill>
                    <a:schemeClr val="bg1"/>
                  </a:solidFill>
                  <a:effectLst/>
                  <a:latin typeface="Arial" panose="020B0604020202020204" pitchFamily="34" charset="0"/>
                  <a:cs typeface="Arial" panose="020B0604020202020204" pitchFamily="34" charset="0"/>
                </a:rPr>
                <a:t>Why learn a foreign language?</a:t>
              </a:r>
              <a:endParaRPr lang="ko-KR" altLang="en-US" sz="24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234893962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2AC7B6-4B8F-4F13-B4A3-BA20237F9AB6}"/>
              </a:ext>
            </a:extLst>
          </p:cNvPr>
          <p:cNvSpPr txBox="1"/>
          <p:nvPr/>
        </p:nvSpPr>
        <p:spPr>
          <a:xfrm>
            <a:off x="228600" y="228600"/>
            <a:ext cx="2323072" cy="461665"/>
          </a:xfrm>
          <a:prstGeom prst="rect">
            <a:avLst/>
          </a:prstGeom>
          <a:noFill/>
        </p:spPr>
        <p:txBody>
          <a:bodyPr wrap="none" rtlCol="0">
            <a:spAutoFit/>
          </a:bodyPr>
          <a:lstStyle/>
          <a:p>
            <a:r>
              <a:rPr lang="en-US" altLang="ko-KR" sz="2400" dirty="0">
                <a:solidFill>
                  <a:schemeClr val="bg1"/>
                </a:solidFill>
                <a:latin typeface="Arial" panose="020B0604020202020204" pitchFamily="34" charset="0"/>
                <a:cs typeface="Arial" panose="020B0604020202020204" pitchFamily="34" charset="0"/>
              </a:rPr>
              <a:t>The first reason</a:t>
            </a:r>
            <a:endParaRPr lang="ko-KR" altLang="en-US" sz="2400" dirty="0">
              <a:solidFill>
                <a:schemeClr val="bg1"/>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15E45F99-C457-4D5A-A456-E78A193567B2}"/>
              </a:ext>
            </a:extLst>
          </p:cNvPr>
          <p:cNvSpPr txBox="1"/>
          <p:nvPr/>
        </p:nvSpPr>
        <p:spPr>
          <a:xfrm>
            <a:off x="2789499" y="1875099"/>
            <a:ext cx="184731" cy="369332"/>
          </a:xfrm>
          <a:prstGeom prst="rect">
            <a:avLst/>
          </a:prstGeom>
          <a:noFill/>
        </p:spPr>
        <p:txBody>
          <a:bodyPr wrap="none" rtlCol="0">
            <a:spAutoFit/>
          </a:bodyPr>
          <a:lstStyle/>
          <a:p>
            <a:endParaRPr lang="ko-KR" altLang="en-US" dirty="0"/>
          </a:p>
        </p:txBody>
      </p:sp>
      <p:sp>
        <p:nvSpPr>
          <p:cNvPr id="8" name="TextBox 7">
            <a:extLst>
              <a:ext uri="{FF2B5EF4-FFF2-40B4-BE49-F238E27FC236}">
                <a16:creationId xmlns:a16="http://schemas.microsoft.com/office/drawing/2014/main" id="{A0008E28-2670-43E8-8588-D75098DDCE33}"/>
              </a:ext>
            </a:extLst>
          </p:cNvPr>
          <p:cNvSpPr txBox="1"/>
          <p:nvPr/>
        </p:nvSpPr>
        <p:spPr>
          <a:xfrm>
            <a:off x="228601" y="828040"/>
            <a:ext cx="11699239" cy="3416320"/>
          </a:xfrm>
          <a:prstGeom prst="rect">
            <a:avLst/>
          </a:prstGeom>
          <a:noFill/>
        </p:spPr>
        <p:txBody>
          <a:bodyPr wrap="square" rtlCol="0">
            <a:spAutoFit/>
          </a:bodyPr>
          <a:lstStyle/>
          <a:p>
            <a:r>
              <a:rPr lang="en-US" altLang="ko-KR" sz="2400" b="0" i="0" dirty="0">
                <a:solidFill>
                  <a:schemeClr val="bg1"/>
                </a:solidFill>
                <a:effectLst/>
                <a:latin typeface="Arial" panose="020B0604020202020204" pitchFamily="34" charset="0"/>
                <a:cs typeface="Arial" panose="020B0604020202020204" pitchFamily="34" charset="0"/>
              </a:rPr>
              <a:t>  Do we really need a foreign language when we learn it at school or academy? Let's think about it. If you don't learn a foreign language in this world, people who learn a foreign language will be better off in society. Then, they teach foreign languages at academies and schools. Then if the person who learned two foreign languages lives better in society... This could be a language school, not a school. Why is it like this? The reason is the academic nature of language. Mathematics, science, history, all studies go through this. However, language seems to be perfectly understood by the presence of foreigners. Therefore, foreign languages don't have to be perfect. Even if it's a world language.</a:t>
            </a:r>
            <a:endParaRPr lang="ko-KR" altLang="en-US" sz="2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026420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4" name="그룹 3">
            <a:extLst>
              <a:ext uri="{FF2B5EF4-FFF2-40B4-BE49-F238E27FC236}">
                <a16:creationId xmlns:a16="http://schemas.microsoft.com/office/drawing/2014/main" id="{4A6B6344-DA15-46EA-A196-BC62121E5BDB}"/>
              </a:ext>
            </a:extLst>
          </p:cNvPr>
          <p:cNvGrpSpPr/>
          <p:nvPr/>
        </p:nvGrpSpPr>
        <p:grpSpPr>
          <a:xfrm>
            <a:off x="2309847" y="2755241"/>
            <a:ext cx="7572306" cy="1543752"/>
            <a:chOff x="2800436" y="2135795"/>
            <a:chExt cx="5243940" cy="2685052"/>
          </a:xfrm>
        </p:grpSpPr>
        <p:sp>
          <p:nvSpPr>
            <p:cNvPr id="2" name="TextBox 1">
              <a:extLst>
                <a:ext uri="{FF2B5EF4-FFF2-40B4-BE49-F238E27FC236}">
                  <a16:creationId xmlns:a16="http://schemas.microsoft.com/office/drawing/2014/main" id="{5394B838-B286-47DA-A7E0-197BA704EAC7}"/>
                </a:ext>
              </a:extLst>
            </p:cNvPr>
            <p:cNvSpPr txBox="1"/>
            <p:nvPr/>
          </p:nvSpPr>
          <p:spPr>
            <a:xfrm>
              <a:off x="2800436" y="2135795"/>
              <a:ext cx="5243940" cy="1927141"/>
            </a:xfrm>
            <a:prstGeom prst="rect">
              <a:avLst/>
            </a:prstGeom>
            <a:noFill/>
          </p:spPr>
          <p:txBody>
            <a:bodyPr wrap="square" rtlCol="0">
              <a:spAutoFit/>
            </a:bodyPr>
            <a:lstStyle/>
            <a:p>
              <a:r>
                <a:rPr lang="en-US" altLang="ko-KR" sz="6600" dirty="0">
                  <a:solidFill>
                    <a:schemeClr val="bg1"/>
                  </a:solidFill>
                  <a:latin typeface="Arial" panose="020B0604020202020204" pitchFamily="34" charset="0"/>
                  <a:cs typeface="Arial" panose="020B0604020202020204" pitchFamily="34" charset="0"/>
                </a:rPr>
                <a:t>The second reason</a:t>
              </a:r>
              <a:endParaRPr lang="ko-KR" altLang="en-US" sz="6600" dirty="0">
                <a:solidFill>
                  <a:schemeClr val="bg1"/>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1CDDF469-718F-46FF-8A3E-9B54D389DBD2}"/>
                </a:ext>
              </a:extLst>
            </p:cNvPr>
            <p:cNvSpPr txBox="1"/>
            <p:nvPr/>
          </p:nvSpPr>
          <p:spPr>
            <a:xfrm>
              <a:off x="3365827" y="4017872"/>
              <a:ext cx="4113159" cy="802975"/>
            </a:xfrm>
            <a:prstGeom prst="rect">
              <a:avLst/>
            </a:prstGeom>
            <a:solidFill>
              <a:schemeClr val="tx1"/>
            </a:solidFill>
          </p:spPr>
          <p:txBody>
            <a:bodyPr wrap="none" rtlCol="0">
              <a:spAutoFit/>
            </a:bodyPr>
            <a:lstStyle/>
            <a:p>
              <a:pPr algn="ctr"/>
              <a:r>
                <a:rPr lang="en-US" altLang="ko-KR" sz="2400" b="0" i="0" dirty="0">
                  <a:solidFill>
                    <a:schemeClr val="bg1"/>
                  </a:solidFill>
                  <a:effectLst/>
                  <a:latin typeface="Arial" panose="020B0604020202020204" pitchFamily="34" charset="0"/>
                  <a:cs typeface="Arial" panose="020B0604020202020204" pitchFamily="34" charset="0"/>
                </a:rPr>
                <a:t>the benefits of learning a foreign language</a:t>
              </a:r>
              <a:endParaRPr lang="ko-KR" altLang="en-US" sz="24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35007380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2AC7B6-4B8F-4F13-B4A3-BA20237F9AB6}"/>
              </a:ext>
            </a:extLst>
          </p:cNvPr>
          <p:cNvSpPr txBox="1"/>
          <p:nvPr/>
        </p:nvSpPr>
        <p:spPr>
          <a:xfrm>
            <a:off x="228600" y="228600"/>
            <a:ext cx="2821606" cy="461665"/>
          </a:xfrm>
          <a:prstGeom prst="rect">
            <a:avLst/>
          </a:prstGeom>
          <a:noFill/>
        </p:spPr>
        <p:txBody>
          <a:bodyPr wrap="none" rtlCol="0">
            <a:spAutoFit/>
          </a:bodyPr>
          <a:lstStyle/>
          <a:p>
            <a:r>
              <a:rPr lang="en-US" altLang="ko-KR" sz="2400" dirty="0">
                <a:solidFill>
                  <a:schemeClr val="bg1"/>
                </a:solidFill>
                <a:latin typeface="Arial" panose="020B0604020202020204" pitchFamily="34" charset="0"/>
                <a:cs typeface="Arial" panose="020B0604020202020204" pitchFamily="34" charset="0"/>
              </a:rPr>
              <a:t>The second reason</a:t>
            </a:r>
            <a:endParaRPr lang="ko-KR" altLang="en-US" sz="2400" dirty="0">
              <a:solidFill>
                <a:schemeClr val="bg1"/>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15E45F99-C457-4D5A-A456-E78A193567B2}"/>
              </a:ext>
            </a:extLst>
          </p:cNvPr>
          <p:cNvSpPr txBox="1"/>
          <p:nvPr/>
        </p:nvSpPr>
        <p:spPr>
          <a:xfrm>
            <a:off x="2789499" y="1875099"/>
            <a:ext cx="184731" cy="369332"/>
          </a:xfrm>
          <a:prstGeom prst="rect">
            <a:avLst/>
          </a:prstGeom>
          <a:noFill/>
        </p:spPr>
        <p:txBody>
          <a:bodyPr wrap="none" rtlCol="0">
            <a:spAutoFit/>
          </a:bodyPr>
          <a:lstStyle/>
          <a:p>
            <a:endParaRPr lang="ko-KR" altLang="en-US" dirty="0"/>
          </a:p>
        </p:txBody>
      </p:sp>
      <p:pic>
        <p:nvPicPr>
          <p:cNvPr id="3" name="그림 2">
            <a:extLst>
              <a:ext uri="{FF2B5EF4-FFF2-40B4-BE49-F238E27FC236}">
                <a16:creationId xmlns:a16="http://schemas.microsoft.com/office/drawing/2014/main" id="{34F02DDC-E479-489E-BF04-61B9B34915A6}"/>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048000" y="1714500"/>
            <a:ext cx="6096000" cy="3429000"/>
          </a:xfrm>
          <a:prstGeom prst="rect">
            <a:avLst/>
          </a:prstGeom>
        </p:spPr>
      </p:pic>
      <p:sp>
        <p:nvSpPr>
          <p:cNvPr id="4" name="TextBox 3">
            <a:extLst>
              <a:ext uri="{FF2B5EF4-FFF2-40B4-BE49-F238E27FC236}">
                <a16:creationId xmlns:a16="http://schemas.microsoft.com/office/drawing/2014/main" id="{AE31A0BF-2C74-4447-926E-ED90509D8260}"/>
              </a:ext>
            </a:extLst>
          </p:cNvPr>
          <p:cNvSpPr txBox="1"/>
          <p:nvPr/>
        </p:nvSpPr>
        <p:spPr>
          <a:xfrm>
            <a:off x="3048000" y="5143500"/>
            <a:ext cx="6096000" cy="230832"/>
          </a:xfrm>
          <a:prstGeom prst="rect">
            <a:avLst/>
          </a:prstGeom>
          <a:noFill/>
        </p:spPr>
        <p:txBody>
          <a:bodyPr wrap="square" rtlCol="0">
            <a:spAutoFit/>
          </a:bodyPr>
          <a:lstStyle/>
          <a:p>
            <a:r>
              <a:rPr lang="ko-KR" altLang="en-US" sz="900"/>
              <a:t>알 수 없는 작성자 님의 </a:t>
            </a:r>
            <a:r>
              <a:rPr lang="ko-KR" altLang="en-US" sz="900">
                <a:hlinkClick r:id="rId3" tooltip="https://samablog.tistory.com/153"/>
              </a:rPr>
              <a:t>이 사진</a:t>
            </a:r>
            <a:r>
              <a:rPr lang="ko-KR" altLang="en-US" sz="900"/>
              <a:t>에는 </a:t>
            </a:r>
            <a:r>
              <a:rPr lang="ko-KR" altLang="en-US" sz="900">
                <a:hlinkClick r:id="rId4" tooltip="https://creativecommons.org/licenses/by-nc/3.0/"/>
              </a:rPr>
              <a:t>CC BY-NC</a:t>
            </a:r>
            <a:r>
              <a:rPr lang="ko-KR" altLang="en-US" sz="900"/>
              <a:t> 라이선스가 적용됩니다.</a:t>
            </a:r>
          </a:p>
        </p:txBody>
      </p:sp>
    </p:spTree>
    <p:extLst>
      <p:ext uri="{BB962C8B-B14F-4D97-AF65-F5344CB8AC3E}">
        <p14:creationId xmlns:p14="http://schemas.microsoft.com/office/powerpoint/2010/main" val="26727827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grpSp>
        <p:nvGrpSpPr>
          <p:cNvPr id="4" name="그룹 3">
            <a:extLst>
              <a:ext uri="{FF2B5EF4-FFF2-40B4-BE49-F238E27FC236}">
                <a16:creationId xmlns:a16="http://schemas.microsoft.com/office/drawing/2014/main" id="{4A6B6344-DA15-46EA-A196-BC62121E5BDB}"/>
              </a:ext>
            </a:extLst>
          </p:cNvPr>
          <p:cNvGrpSpPr/>
          <p:nvPr/>
        </p:nvGrpSpPr>
        <p:grpSpPr>
          <a:xfrm>
            <a:off x="2309847" y="2755241"/>
            <a:ext cx="7572306" cy="1543752"/>
            <a:chOff x="2800436" y="2135795"/>
            <a:chExt cx="5243940" cy="2685052"/>
          </a:xfrm>
        </p:grpSpPr>
        <p:sp>
          <p:nvSpPr>
            <p:cNvPr id="2" name="TextBox 1">
              <a:extLst>
                <a:ext uri="{FF2B5EF4-FFF2-40B4-BE49-F238E27FC236}">
                  <a16:creationId xmlns:a16="http://schemas.microsoft.com/office/drawing/2014/main" id="{5394B838-B286-47DA-A7E0-197BA704EAC7}"/>
                </a:ext>
              </a:extLst>
            </p:cNvPr>
            <p:cNvSpPr txBox="1"/>
            <p:nvPr/>
          </p:nvSpPr>
          <p:spPr>
            <a:xfrm>
              <a:off x="2800436" y="2135795"/>
              <a:ext cx="5243940" cy="1927141"/>
            </a:xfrm>
            <a:prstGeom prst="rect">
              <a:avLst/>
            </a:prstGeom>
            <a:noFill/>
          </p:spPr>
          <p:txBody>
            <a:bodyPr wrap="square" rtlCol="0">
              <a:spAutoFit/>
            </a:bodyPr>
            <a:lstStyle/>
            <a:p>
              <a:pPr algn="ctr"/>
              <a:r>
                <a:rPr lang="en-US" altLang="ko-KR" sz="6600" dirty="0">
                  <a:solidFill>
                    <a:schemeClr val="bg1"/>
                  </a:solidFill>
                  <a:latin typeface="Arial" panose="020B0604020202020204" pitchFamily="34" charset="0"/>
                  <a:cs typeface="Arial" panose="020B0604020202020204" pitchFamily="34" charset="0"/>
                </a:rPr>
                <a:t>The third reason</a:t>
              </a:r>
              <a:endParaRPr lang="ko-KR" altLang="en-US" sz="6600" dirty="0">
                <a:solidFill>
                  <a:schemeClr val="bg1"/>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1CDDF469-718F-46FF-8A3E-9B54D389DBD2}"/>
                </a:ext>
              </a:extLst>
            </p:cNvPr>
            <p:cNvSpPr txBox="1"/>
            <p:nvPr/>
          </p:nvSpPr>
          <p:spPr>
            <a:xfrm>
              <a:off x="3929760" y="4017872"/>
              <a:ext cx="2985293" cy="802975"/>
            </a:xfrm>
            <a:prstGeom prst="rect">
              <a:avLst/>
            </a:prstGeom>
            <a:solidFill>
              <a:schemeClr val="tx1"/>
            </a:solidFill>
          </p:spPr>
          <p:txBody>
            <a:bodyPr wrap="none" rtlCol="0">
              <a:spAutoFit/>
            </a:bodyPr>
            <a:lstStyle/>
            <a:p>
              <a:pPr algn="ctr"/>
              <a:r>
                <a:rPr lang="en-US" altLang="ko-KR" sz="2400" b="0" i="0" dirty="0">
                  <a:solidFill>
                    <a:schemeClr val="bg1"/>
                  </a:solidFill>
                  <a:effectLst/>
                  <a:latin typeface="Arial" panose="020B0604020202020204" pitchFamily="34" charset="0"/>
                  <a:cs typeface="Arial" panose="020B0604020202020204" pitchFamily="34" charset="0"/>
                </a:rPr>
                <a:t>Is a foreign language a study?</a:t>
              </a:r>
              <a:endParaRPr lang="ko-KR" altLang="en-US" sz="2400" dirty="0">
                <a:solidFill>
                  <a:schemeClr val="bg1"/>
                </a:solidFill>
                <a:latin typeface="Arial" panose="020B0604020202020204" pitchFamily="34" charset="0"/>
                <a:cs typeface="Arial" panose="020B0604020202020204" pitchFamily="34" charset="0"/>
              </a:endParaRPr>
            </a:p>
          </p:txBody>
        </p:sp>
      </p:grpSp>
    </p:spTree>
    <p:extLst>
      <p:ext uri="{BB962C8B-B14F-4D97-AF65-F5344CB8AC3E}">
        <p14:creationId xmlns:p14="http://schemas.microsoft.com/office/powerpoint/2010/main" val="18879923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452AC7B6-4B8F-4F13-B4A3-BA20237F9AB6}"/>
              </a:ext>
            </a:extLst>
          </p:cNvPr>
          <p:cNvSpPr txBox="1"/>
          <p:nvPr/>
        </p:nvSpPr>
        <p:spPr>
          <a:xfrm>
            <a:off x="228600" y="228600"/>
            <a:ext cx="2427268" cy="461665"/>
          </a:xfrm>
          <a:prstGeom prst="rect">
            <a:avLst/>
          </a:prstGeom>
          <a:noFill/>
        </p:spPr>
        <p:txBody>
          <a:bodyPr wrap="none" rtlCol="0">
            <a:spAutoFit/>
          </a:bodyPr>
          <a:lstStyle/>
          <a:p>
            <a:r>
              <a:rPr lang="en-US" altLang="ko-KR" sz="2400" dirty="0">
                <a:solidFill>
                  <a:schemeClr val="bg1"/>
                </a:solidFill>
                <a:latin typeface="Arial" panose="020B0604020202020204" pitchFamily="34" charset="0"/>
                <a:cs typeface="Arial" panose="020B0604020202020204" pitchFamily="34" charset="0"/>
              </a:rPr>
              <a:t>The third reason</a:t>
            </a:r>
            <a:endParaRPr lang="ko-KR" altLang="en-US" sz="2400" dirty="0">
              <a:solidFill>
                <a:schemeClr val="bg1"/>
              </a:solidFill>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15E45F99-C457-4D5A-A456-E78A193567B2}"/>
              </a:ext>
            </a:extLst>
          </p:cNvPr>
          <p:cNvSpPr txBox="1"/>
          <p:nvPr/>
        </p:nvSpPr>
        <p:spPr>
          <a:xfrm>
            <a:off x="2789499" y="1875099"/>
            <a:ext cx="184731" cy="369332"/>
          </a:xfrm>
          <a:prstGeom prst="rect">
            <a:avLst/>
          </a:prstGeom>
          <a:noFill/>
        </p:spPr>
        <p:txBody>
          <a:bodyPr wrap="none" rtlCol="0">
            <a:spAutoFit/>
          </a:bodyPr>
          <a:lstStyle/>
          <a:p>
            <a:endParaRPr lang="ko-KR" altLang="en-US" dirty="0"/>
          </a:p>
        </p:txBody>
      </p:sp>
      <p:pic>
        <p:nvPicPr>
          <p:cNvPr id="4" name="그림 3">
            <a:extLst>
              <a:ext uri="{FF2B5EF4-FFF2-40B4-BE49-F238E27FC236}">
                <a16:creationId xmlns:a16="http://schemas.microsoft.com/office/drawing/2014/main" id="{D12AAE14-0D0C-4792-B607-F10D8304F423}"/>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048000" y="1714500"/>
            <a:ext cx="6096000" cy="3429000"/>
          </a:xfrm>
          <a:prstGeom prst="rect">
            <a:avLst/>
          </a:prstGeom>
        </p:spPr>
      </p:pic>
      <p:sp>
        <p:nvSpPr>
          <p:cNvPr id="7" name="TextBox 6">
            <a:extLst>
              <a:ext uri="{FF2B5EF4-FFF2-40B4-BE49-F238E27FC236}">
                <a16:creationId xmlns:a16="http://schemas.microsoft.com/office/drawing/2014/main" id="{F29963A1-501A-4BA5-999A-C7D2DDDD810D}"/>
              </a:ext>
            </a:extLst>
          </p:cNvPr>
          <p:cNvSpPr txBox="1"/>
          <p:nvPr/>
        </p:nvSpPr>
        <p:spPr>
          <a:xfrm>
            <a:off x="3048000" y="5143500"/>
            <a:ext cx="6096000" cy="230832"/>
          </a:xfrm>
          <a:prstGeom prst="rect">
            <a:avLst/>
          </a:prstGeom>
          <a:noFill/>
        </p:spPr>
        <p:txBody>
          <a:bodyPr wrap="square" rtlCol="0">
            <a:spAutoFit/>
          </a:bodyPr>
          <a:lstStyle/>
          <a:p>
            <a:r>
              <a:rPr lang="ko-KR" altLang="en-US" sz="900"/>
              <a:t>알 수 없는 작성자 님의 </a:t>
            </a:r>
            <a:r>
              <a:rPr lang="ko-KR" altLang="en-US" sz="900">
                <a:hlinkClick r:id="rId3" tooltip="https://samablog.tistory.com/153"/>
              </a:rPr>
              <a:t>이 사진</a:t>
            </a:r>
            <a:r>
              <a:rPr lang="ko-KR" altLang="en-US" sz="900"/>
              <a:t>에는 </a:t>
            </a:r>
            <a:r>
              <a:rPr lang="ko-KR" altLang="en-US" sz="900">
                <a:hlinkClick r:id="rId4" tooltip="https://creativecommons.org/licenses/by-nc/3.0/"/>
              </a:rPr>
              <a:t>CC BY-NC</a:t>
            </a:r>
            <a:r>
              <a:rPr lang="ko-KR" altLang="en-US" sz="900"/>
              <a:t> 라이선스가 적용됩니다.</a:t>
            </a:r>
          </a:p>
        </p:txBody>
      </p:sp>
    </p:spTree>
    <p:extLst>
      <p:ext uri="{BB962C8B-B14F-4D97-AF65-F5344CB8AC3E}">
        <p14:creationId xmlns:p14="http://schemas.microsoft.com/office/powerpoint/2010/main" val="214798144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SM1-2">
            <a:hlinkClick r:id="" action="ppaction://media"/>
            <a:extLst>
              <a:ext uri="{FF2B5EF4-FFF2-40B4-BE49-F238E27FC236}">
                <a16:creationId xmlns:a16="http://schemas.microsoft.com/office/drawing/2014/main" id="{FCBFBF3F-0610-4051-8DB5-EA6D011925B2}"/>
              </a:ext>
            </a:extLst>
          </p:cNvPr>
          <p:cNvPicPr>
            <a:picLocks noChangeAspect="1"/>
          </p:cNvPicPr>
          <p:nvPr>
            <a:videoFile r:link="rId1"/>
            <p:extLst>
              <p:ext uri="{DAA4B4D4-6D71-4841-9C94-3DE7FCFB9230}">
                <p14:media xmlns:p14="http://schemas.microsoft.com/office/powerpoint/2010/main" r:embed="rId2">
                  <p14:trim st="2091"/>
                </p14:media>
              </p:ext>
            </p:extLst>
          </p:nvPr>
        </p:nvPicPr>
        <p:blipFill rotWithShape="1">
          <a:blip r:embed="rId4">
            <a:lum bright="-90000" contrast="-40000"/>
          </a:blip>
          <a:srcRect l="2779" r="2779"/>
          <a:stretch>
            <a:fillRect/>
          </a:stretch>
        </p:blipFill>
        <p:spPr>
          <a:xfrm>
            <a:off x="-40690801" y="-10287060"/>
            <a:ext cx="60959147" cy="34290120"/>
          </a:xfrm>
          <a:prstGeom prst="rect">
            <a:avLst/>
          </a:prstGeom>
          <a:scene3d>
            <a:camera prst="isometricOffAxis1Top"/>
            <a:lightRig rig="threePt" dir="t"/>
          </a:scene3d>
        </p:spPr>
      </p:pic>
      <p:sp>
        <p:nvSpPr>
          <p:cNvPr id="7" name="TextBox 6">
            <a:extLst>
              <a:ext uri="{FF2B5EF4-FFF2-40B4-BE49-F238E27FC236}">
                <a16:creationId xmlns:a16="http://schemas.microsoft.com/office/drawing/2014/main" id="{744250A2-7BEE-4D6B-A18B-1150ECCE87C1}"/>
              </a:ext>
            </a:extLst>
          </p:cNvPr>
          <p:cNvSpPr txBox="1"/>
          <p:nvPr/>
        </p:nvSpPr>
        <p:spPr>
          <a:xfrm>
            <a:off x="5172510" y="3044280"/>
            <a:ext cx="1846980" cy="769441"/>
          </a:xfrm>
          <a:prstGeom prst="rect">
            <a:avLst/>
          </a:prstGeom>
          <a:noFill/>
        </p:spPr>
        <p:txBody>
          <a:bodyPr wrap="none" rtlCol="0">
            <a:spAutoFit/>
          </a:bodyPr>
          <a:lstStyle/>
          <a:p>
            <a:r>
              <a:rPr lang="en-US" altLang="ko-KR" sz="4400" dirty="0">
                <a:solidFill>
                  <a:schemeClr val="bg1"/>
                </a:solidFill>
                <a:latin typeface="Arial" panose="020B0604020202020204" pitchFamily="34" charset="0"/>
                <a:cs typeface="Arial" panose="020B0604020202020204" pitchFamily="34" charset="0"/>
              </a:rPr>
              <a:t>SM1-2</a:t>
            </a:r>
            <a:endParaRPr lang="ko-KR" altLang="en-US" sz="4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466790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2000">
        <p159:morph option="byObject"/>
      </p:transition>
    </mc:Choice>
    <mc:Fallback xmlns="">
      <p:transition spd="slow" advClick="0" advTm="2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545" fill="hold"/>
                                        <p:tgtEl>
                                          <p:spTgt spid="6"/>
                                        </p:tgtEl>
                                      </p:cBhvr>
                                    </p:cmd>
                                  </p:childTnLst>
                                </p:cTn>
                              </p:par>
                              <p:par>
                                <p:cTn id="7" presetID="42" presetClass="path" presetSubtype="0" accel="50000" decel="50000" fill="hold" nodeType="withEffect">
                                  <p:stCondLst>
                                    <p:cond delay="0"/>
                                  </p:stCondLst>
                                  <p:childTnLst>
                                    <p:animMotion origin="layout" path="M 0 0 L 2.49987 -0.78889 " pathEditMode="relative" rAng="0" ptsTypes="AA">
                                      <p:cBhvr>
                                        <p:cTn id="8" dur="4000" fill="hold"/>
                                        <p:tgtEl>
                                          <p:spTgt spid="6"/>
                                        </p:tgtEl>
                                        <p:attrNameLst>
                                          <p:attrName>ppt_x</p:attrName>
                                          <p:attrName>ppt_y</p:attrName>
                                        </p:attrNameLst>
                                      </p:cBhvr>
                                      <p:rCtr x="124987" y="-39444"/>
                                    </p:animMotion>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6"/>
                </p:tgtEl>
              </p:cMediaNode>
            </p:video>
            <p:seq concurrent="1" nextAc="seek">
              <p:cTn id="10" restart="whenNotActive" fill="hold" evtFilter="cancelBubble" nodeType="interactiveSeq">
                <p:stCondLst>
                  <p:cond evt="onClick" delay="0">
                    <p:tgtEl>
                      <p:spTgt spid="6"/>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9E111FA2-F090-4B76-9CD0-1279AD0A0B9A}"/>
              </a:ext>
            </a:extLst>
          </p:cNvPr>
          <p:cNvSpPr txBox="1"/>
          <p:nvPr/>
        </p:nvSpPr>
        <p:spPr>
          <a:xfrm>
            <a:off x="2287764" y="2367171"/>
            <a:ext cx="7616473" cy="2123658"/>
          </a:xfrm>
          <a:prstGeom prst="rect">
            <a:avLst/>
          </a:prstGeom>
          <a:noFill/>
        </p:spPr>
        <p:txBody>
          <a:bodyPr wrap="square" rtlCol="0">
            <a:spAutoFit/>
          </a:bodyPr>
          <a:lstStyle/>
          <a:p>
            <a:pPr algn="ctr"/>
            <a:r>
              <a:rPr lang="en-US" altLang="ko-KR" sz="6600" dirty="0">
                <a:solidFill>
                  <a:schemeClr val="bg1"/>
                </a:solidFill>
                <a:latin typeface="Arial" panose="020B0604020202020204" pitchFamily="34" charset="0"/>
                <a:cs typeface="Arial" panose="020B0604020202020204" pitchFamily="34" charset="0"/>
              </a:rPr>
              <a:t>Thank you for listening</a:t>
            </a:r>
            <a:endParaRPr lang="ko-KR" altLang="en-US" sz="66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4215330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831537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DADA529D-5F22-49EF-B586-8B7C8DF07B12}"/>
              </a:ext>
            </a:extLst>
          </p:cNvPr>
          <p:cNvSpPr txBox="1"/>
          <p:nvPr/>
        </p:nvSpPr>
        <p:spPr>
          <a:xfrm>
            <a:off x="3775493" y="3044279"/>
            <a:ext cx="4641014" cy="769441"/>
          </a:xfrm>
          <a:prstGeom prst="rect">
            <a:avLst/>
          </a:prstGeom>
          <a:noFill/>
        </p:spPr>
        <p:txBody>
          <a:bodyPr wrap="none" rtlCol="0">
            <a:spAutoFit/>
          </a:bodyPr>
          <a:lstStyle/>
          <a:p>
            <a:r>
              <a:rPr lang="en-US" altLang="ko-KR" sz="4400" dirty="0">
                <a:solidFill>
                  <a:schemeClr val="bg1"/>
                </a:solidFill>
                <a:latin typeface="Arial" panose="020B0604020202020204" pitchFamily="34" charset="0"/>
                <a:cs typeface="Arial" panose="020B0604020202020204" pitchFamily="34" charset="0"/>
              </a:rPr>
              <a:t>Information essay</a:t>
            </a:r>
            <a:endParaRPr lang="ko-KR" altLang="en-US" sz="4400" dirty="0">
              <a:solidFill>
                <a:schemeClr val="bg1"/>
              </a:solidFill>
              <a:latin typeface="Arial" panose="020B0604020202020204" pitchFamily="34" charset="0"/>
              <a:cs typeface="Arial" panose="020B0604020202020204" pitchFamily="34" charset="0"/>
            </a:endParaRPr>
          </a:p>
        </p:txBody>
      </p:sp>
      <p:pic>
        <p:nvPicPr>
          <p:cNvPr id="3" name="essay">
            <a:hlinkClick r:id="" action="ppaction://media"/>
            <a:extLst>
              <a:ext uri="{FF2B5EF4-FFF2-40B4-BE49-F238E27FC236}">
                <a16:creationId xmlns:a16="http://schemas.microsoft.com/office/drawing/2014/main" id="{554423FE-557D-4AF6-A35D-7571D745A9BE}"/>
              </a:ext>
            </a:extLst>
          </p:cNvPr>
          <p:cNvPicPr>
            <a:picLocks noChangeAspect="1"/>
          </p:cNvPicPr>
          <p:nvPr>
            <a:videoFile r:link="rId1"/>
            <p:extLst>
              <p:ext uri="{DAA4B4D4-6D71-4841-9C94-3DE7FCFB9230}">
                <p14:media xmlns:p14="http://schemas.microsoft.com/office/powerpoint/2010/main" r:embed="rId2">
                  <p14:trim st="1755" end="1556.6333"/>
                </p14:media>
              </p:ext>
            </p:extLst>
          </p:nvPr>
        </p:nvPicPr>
        <p:blipFill rotWithShape="1">
          <a:blip r:embed="rId4">
            <a:lum bright="-40000" contrast="-40000"/>
          </a:blip>
          <a:srcRect r="4491"/>
          <a:stretch>
            <a:fillRect/>
          </a:stretch>
        </p:blipFill>
        <p:spPr>
          <a:xfrm>
            <a:off x="-1730989" y="-2808630"/>
            <a:ext cx="33774187" cy="18997979"/>
          </a:xfrm>
          <a:prstGeom prst="rect">
            <a:avLst/>
          </a:prstGeom>
          <a:scene3d>
            <a:camera prst="isometricOffAxis1Right"/>
            <a:lightRig rig="threePt" dir="t"/>
          </a:scene3d>
        </p:spPr>
      </p:pic>
      <p:sp>
        <p:nvSpPr>
          <p:cNvPr id="4" name="TextBox 3">
            <a:extLst>
              <a:ext uri="{FF2B5EF4-FFF2-40B4-BE49-F238E27FC236}">
                <a16:creationId xmlns:a16="http://schemas.microsoft.com/office/drawing/2014/main" id="{9A11F408-DE22-4500-8E1B-23EA68D201AB}"/>
              </a:ext>
            </a:extLst>
          </p:cNvPr>
          <p:cNvSpPr txBox="1"/>
          <p:nvPr/>
        </p:nvSpPr>
        <p:spPr>
          <a:xfrm>
            <a:off x="3775493" y="3044280"/>
            <a:ext cx="4641014" cy="769441"/>
          </a:xfrm>
          <a:prstGeom prst="rect">
            <a:avLst/>
          </a:prstGeom>
          <a:noFill/>
        </p:spPr>
        <p:txBody>
          <a:bodyPr wrap="none" rtlCol="0">
            <a:spAutoFit/>
          </a:bodyPr>
          <a:lstStyle/>
          <a:p>
            <a:r>
              <a:rPr lang="en-US" altLang="ko-KR" sz="4400" dirty="0">
                <a:solidFill>
                  <a:schemeClr val="bg1"/>
                </a:solidFill>
                <a:latin typeface="Arial" panose="020B0604020202020204" pitchFamily="34" charset="0"/>
                <a:cs typeface="Arial" panose="020B0604020202020204" pitchFamily="34" charset="0"/>
              </a:rPr>
              <a:t>Information essay</a:t>
            </a:r>
            <a:endParaRPr lang="ko-KR" altLang="en-US" sz="4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2958359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61" fill="hold"/>
                                        <p:tgtEl>
                                          <p:spTgt spid="3"/>
                                        </p:tgtEl>
                                      </p:cBhvr>
                                    </p:cmd>
                                  </p:childTnLst>
                                </p:cTn>
                              </p:par>
                              <p:par>
                                <p:cTn id="7" presetID="42" presetClass="path" presetSubtype="0" accel="50000" decel="50000" fill="hold" nodeType="withEffect">
                                  <p:stCondLst>
                                    <p:cond delay="1250"/>
                                  </p:stCondLst>
                                  <p:childTnLst>
                                    <p:animMotion origin="layout" path="M 1.04167E-6 -2.96296E-6 L -0.36055 0.02454 " pathEditMode="relative" rAng="0" ptsTypes="AA">
                                      <p:cBhvr>
                                        <p:cTn id="8" dur="6500" fill="hold"/>
                                        <p:tgtEl>
                                          <p:spTgt spid="3"/>
                                        </p:tgtEl>
                                        <p:attrNameLst>
                                          <p:attrName>ppt_x</p:attrName>
                                          <p:attrName>ppt_y</p:attrName>
                                        </p:attrNameLst>
                                      </p:cBhvr>
                                      <p:rCtr x="-18034" y="1227"/>
                                    </p:animMotion>
                                  </p:childTnLst>
                                </p:cTn>
                              </p:par>
                            </p:childTnLst>
                          </p:cTn>
                        </p:par>
                      </p:childTnLst>
                    </p:cTn>
                  </p:par>
                </p:childTnLst>
              </p:cTn>
              <p:prevCondLst>
                <p:cond evt="onPrev" delay="0">
                  <p:tgtEl>
                    <p:sldTgt/>
                  </p:tgtEl>
                </p:cond>
              </p:prevCondLst>
              <p:nextCondLst>
                <p:cond evt="onNext" delay="0">
                  <p:tgtEl>
                    <p:sldTgt/>
                  </p:tgtEl>
                </p:cond>
              </p:nextCondLst>
            </p:seq>
            <p:video>
              <p:cMediaNode vol="80000">
                <p:cTn id="9" fill="hold" display="0">
                  <p:stCondLst>
                    <p:cond delay="indefinite"/>
                  </p:stCondLst>
                </p:cTn>
                <p:tgtEl>
                  <p:spTgt spid="3"/>
                </p:tgtEl>
              </p:cMediaNode>
            </p:video>
            <p:seq concurrent="1" nextAc="seek">
              <p:cTn id="10" restart="whenNotActive" fill="hold" evtFilter="cancelBubble" nodeType="interactiveSeq">
                <p:stCondLst>
                  <p:cond evt="onClick" delay="0">
                    <p:tgtEl>
                      <p:spTgt spid="3"/>
                    </p:tgtEl>
                  </p:cond>
                </p:stCondLst>
                <p:endSync evt="end" delay="0">
                  <p:rtn val="all"/>
                </p:endSync>
                <p:childTnLst>
                  <p:par>
                    <p:cTn id="11" fill="hold">
                      <p:stCondLst>
                        <p:cond delay="0"/>
                      </p:stCondLst>
                      <p:childTnLst>
                        <p:par>
                          <p:cTn id="12" fill="hold">
                            <p:stCondLst>
                              <p:cond delay="0"/>
                            </p:stCondLst>
                            <p:childTnLst>
                              <p:par>
                                <p:cTn id="13" presetID="2" presetClass="mediacall" presetSubtype="0" fill="hold" nodeType="clickEffect">
                                  <p:stCondLst>
                                    <p:cond delay="0"/>
                                  </p:stCondLst>
                                  <p:childTnLst>
                                    <p:cmd type="call" cmd="togglePause">
                                      <p:cBhvr>
                                        <p:cTn id="14"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0884762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031F1F9-F4A1-4A3F-BEE4-6FDB127E6646}"/>
              </a:ext>
            </a:extLst>
          </p:cNvPr>
          <p:cNvSpPr txBox="1"/>
          <p:nvPr/>
        </p:nvSpPr>
        <p:spPr>
          <a:xfrm>
            <a:off x="4075255" y="3044279"/>
            <a:ext cx="4041491" cy="769441"/>
          </a:xfrm>
          <a:prstGeom prst="rect">
            <a:avLst/>
          </a:prstGeom>
          <a:noFill/>
        </p:spPr>
        <p:txBody>
          <a:bodyPr wrap="none" rtlCol="0">
            <a:spAutoFit/>
          </a:bodyPr>
          <a:lstStyle/>
          <a:p>
            <a:r>
              <a:rPr lang="en-US" altLang="ko-KR" sz="4400" dirty="0">
                <a:solidFill>
                  <a:schemeClr val="bg1"/>
                </a:solidFill>
                <a:latin typeface="Arial" panose="020B0604020202020204" pitchFamily="34" charset="0"/>
                <a:cs typeface="Arial" panose="020B0604020202020204" pitchFamily="34" charset="0"/>
              </a:rPr>
              <a:t>POWERPOINT</a:t>
            </a:r>
            <a:endParaRPr lang="ko-KR" altLang="en-US" sz="4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9043046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advClick="0" advTm="0">
        <p159:morph option="byObject"/>
      </p:transition>
    </mc:Choice>
    <mc:Fallback xmlns="">
      <p:transition spd="slow" advClick="0" advTm="0">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031F1F9-F4A1-4A3F-BEE4-6FDB127E6646}"/>
              </a:ext>
            </a:extLst>
          </p:cNvPr>
          <p:cNvSpPr txBox="1"/>
          <p:nvPr/>
        </p:nvSpPr>
        <p:spPr>
          <a:xfrm>
            <a:off x="1713342" y="3105835"/>
            <a:ext cx="9828332" cy="646331"/>
          </a:xfrm>
          <a:prstGeom prst="rect">
            <a:avLst/>
          </a:prstGeom>
          <a:noFill/>
        </p:spPr>
        <p:txBody>
          <a:bodyPr wrap="none" rtlCol="0">
            <a:spAutoFit/>
          </a:bodyPr>
          <a:lstStyle/>
          <a:p>
            <a:r>
              <a:rPr lang="en-US" altLang="ko-KR" sz="3600" dirty="0">
                <a:solidFill>
                  <a:schemeClr val="bg1"/>
                </a:solidFill>
                <a:latin typeface="Arial" panose="020B0604020202020204" pitchFamily="34" charset="0"/>
                <a:cs typeface="Arial" panose="020B0604020202020204" pitchFamily="34" charset="0"/>
              </a:rPr>
              <a:t>: Foreign language, the best fantasy of learning</a:t>
            </a:r>
            <a:endParaRPr lang="ko-KR" altLang="en-US" sz="3600" dirty="0">
              <a:solidFill>
                <a:schemeClr val="bg1"/>
              </a:solidFill>
              <a:latin typeface="Arial" panose="020B0604020202020204" pitchFamily="34" charset="0"/>
              <a:cs typeface="Arial" panose="020B0604020202020204" pitchFamily="34" charset="0"/>
            </a:endParaRPr>
          </a:p>
        </p:txBody>
      </p:sp>
      <p:sp>
        <p:nvSpPr>
          <p:cNvPr id="3" name="TextBox 2">
            <a:extLst>
              <a:ext uri="{FF2B5EF4-FFF2-40B4-BE49-F238E27FC236}">
                <a16:creationId xmlns:a16="http://schemas.microsoft.com/office/drawing/2014/main" id="{9DF08B52-C3BA-44BE-BDC9-702AA8BBF944}"/>
              </a:ext>
            </a:extLst>
          </p:cNvPr>
          <p:cNvSpPr txBox="1"/>
          <p:nvPr/>
        </p:nvSpPr>
        <p:spPr>
          <a:xfrm>
            <a:off x="5555119" y="3044280"/>
            <a:ext cx="1282723" cy="769441"/>
          </a:xfrm>
          <a:prstGeom prst="rect">
            <a:avLst/>
          </a:prstGeom>
          <a:noFill/>
        </p:spPr>
        <p:txBody>
          <a:bodyPr wrap="none" rtlCol="0">
            <a:spAutoFit/>
          </a:bodyPr>
          <a:lstStyle/>
          <a:p>
            <a:r>
              <a:rPr lang="en-US" altLang="ko-KR" sz="4400" dirty="0">
                <a:solidFill>
                  <a:schemeClr val="bg1"/>
                </a:solidFill>
                <a:latin typeface="Arial" panose="020B0604020202020204" pitchFamily="34" charset="0"/>
                <a:cs typeface="Arial" panose="020B0604020202020204" pitchFamily="34" charset="0"/>
              </a:rPr>
              <a:t>PPT</a:t>
            </a:r>
            <a:endParaRPr lang="ko-KR" altLang="en-US" sz="4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3982721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1000">
        <p159:morph option="byChar"/>
      </p:transition>
    </mc:Choice>
    <mc:Fallback>
      <p:transition spd="slow" advClick="0"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1000"/>
                                  </p:stCondLst>
                                  <p:childTnLst>
                                    <p:animMotion origin="layout" path="M -3.125E-6 0 L -0.41263 0 " pathEditMode="relative" rAng="0" ptsTypes="AA">
                                      <p:cBhvr>
                                        <p:cTn id="6" dur="2000" fill="hold"/>
                                        <p:tgtEl>
                                          <p:spTgt spid="3"/>
                                        </p:tgtEl>
                                        <p:attrNameLst>
                                          <p:attrName>ppt_x</p:attrName>
                                          <p:attrName>ppt_y</p:attrName>
                                        </p:attrNameLst>
                                      </p:cBhvr>
                                      <p:rCtr x="-20638" y="0"/>
                                    </p:animMotion>
                                  </p:childTnLst>
                                </p:cTn>
                              </p:par>
                            </p:childTnLst>
                          </p:cTn>
                        </p:par>
                        <p:par>
                          <p:cTn id="7" fill="hold">
                            <p:stCondLst>
                              <p:cond delay="3000"/>
                            </p:stCondLst>
                            <p:childTnLst>
                              <p:par>
                                <p:cTn id="8" presetID="1" presetClass="entr" presetSubtype="0" fill="hold" grpId="0" nodeType="afterEffect">
                                  <p:stCondLst>
                                    <p:cond delay="0"/>
                                  </p:stCondLst>
                                  <p:iterate type="lt">
                                    <p:tmAbs val="50"/>
                                  </p:iterate>
                                  <p:childTnLst>
                                    <p:set>
                                      <p:cBhvr>
                                        <p:cTn id="9"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6664478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5394B838-B286-47DA-A7E0-197BA704EAC7}"/>
              </a:ext>
            </a:extLst>
          </p:cNvPr>
          <p:cNvSpPr txBox="1"/>
          <p:nvPr/>
        </p:nvSpPr>
        <p:spPr>
          <a:xfrm>
            <a:off x="4528103" y="3044279"/>
            <a:ext cx="3135795" cy="769441"/>
          </a:xfrm>
          <a:prstGeom prst="rect">
            <a:avLst/>
          </a:prstGeom>
          <a:noFill/>
        </p:spPr>
        <p:txBody>
          <a:bodyPr wrap="none" rtlCol="0">
            <a:spAutoFit/>
          </a:bodyPr>
          <a:lstStyle/>
          <a:p>
            <a:r>
              <a:rPr lang="en-US" altLang="ko-KR" sz="4400" dirty="0">
                <a:solidFill>
                  <a:schemeClr val="bg1"/>
                </a:solidFill>
                <a:latin typeface="Arial" panose="020B0604020202020204" pitchFamily="34" charset="0"/>
                <a:cs typeface="Arial" panose="020B0604020202020204" pitchFamily="34" charset="0"/>
              </a:rPr>
              <a:t>Introduction</a:t>
            </a:r>
            <a:endParaRPr lang="ko-KR" altLang="en-US" sz="4400"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2756028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advClick="0" advTm="0">
        <p159:morph option="byObject"/>
      </p:transition>
    </mc:Choice>
    <mc:Fallback>
      <p:transition spd="slow" advClick="0" advTm="0">
        <p:fade/>
      </p:transition>
    </mc:Fallback>
  </mc:AlternateContent>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맑은 고딕"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맑은 고딕"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150</TotalTime>
  <Words>260</Words>
  <Application>Microsoft Office PowerPoint</Application>
  <PresentationFormat>와이드스크린</PresentationFormat>
  <Paragraphs>33</Paragraphs>
  <Slides>20</Slides>
  <Notes>0</Notes>
  <HiddenSlides>0</HiddenSlides>
  <MMClips>2</MMClips>
  <ScaleCrop>false</ScaleCrop>
  <HeadingPairs>
    <vt:vector size="6" baseType="variant">
      <vt:variant>
        <vt:lpstr>사용한 글꼴</vt:lpstr>
      </vt:variant>
      <vt:variant>
        <vt:i4>2</vt:i4>
      </vt:variant>
      <vt:variant>
        <vt:lpstr>테마</vt:lpstr>
      </vt:variant>
      <vt:variant>
        <vt:i4>1</vt:i4>
      </vt:variant>
      <vt:variant>
        <vt:lpstr>슬라이드 제목</vt:lpstr>
      </vt:variant>
      <vt:variant>
        <vt:i4>20</vt:i4>
      </vt:variant>
    </vt:vector>
  </HeadingPairs>
  <TitlesOfParts>
    <vt:vector size="23" baseType="lpstr">
      <vt:lpstr>맑은 고딕</vt:lpstr>
      <vt:lpstr>Arial</vt:lpstr>
      <vt:lpstr>Office 테마</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lpstr>PowerPoint 프레젠테이션</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프레젠테이션</dc:title>
  <dc:creator>hwang junhwa</dc:creator>
  <cp:lastModifiedBy>hwang junhwa</cp:lastModifiedBy>
  <cp:revision>16</cp:revision>
  <dcterms:created xsi:type="dcterms:W3CDTF">2022-04-28T06:42:29Z</dcterms:created>
  <dcterms:modified xsi:type="dcterms:W3CDTF">2022-04-28T09:20:05Z</dcterms:modified>
</cp:coreProperties>
</file>

<file path=docProps/thumbnail.jpeg>
</file>